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147471721" r:id="rId5"/>
    <p:sldId id="2147471714" r:id="rId6"/>
    <p:sldId id="2147471715" r:id="rId7"/>
    <p:sldId id="2147471682" r:id="rId8"/>
    <p:sldId id="2147471707" r:id="rId9"/>
    <p:sldId id="2147471704" r:id="rId10"/>
    <p:sldId id="2147471667" r:id="rId11"/>
    <p:sldId id="21474717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32CC3B-57AC-4FE0-81FA-B93B44CF769B}">
          <p14:sldIdLst>
            <p14:sldId id="2147471721"/>
          </p14:sldIdLst>
        </p14:section>
        <p14:section name="Session 1" id="{0CE2E531-A183-419A-AEF2-D11AC0EFE768}">
          <p14:sldIdLst>
            <p14:sldId id="2147471714"/>
            <p14:sldId id="2147471715"/>
            <p14:sldId id="2147471682"/>
            <p14:sldId id="2147471707"/>
          </p14:sldIdLst>
        </p14:section>
        <p14:section name="Session 2" id="{B3EED3BE-43FE-4D95-A1D4-4A638C5F36AF}">
          <p14:sldIdLst>
            <p14:sldId id="2147471704"/>
          </p14:sldIdLst>
        </p14:section>
        <p14:section name="Outro" id="{406F0FED-5EBB-4DD0-A957-7FEC28548788}">
          <p14:sldIdLst>
            <p14:sldId id="2147471667"/>
            <p14:sldId id="2147471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67A29-9AAA-18AA-7F99-D050E7C663CE}" name="David Stewart" initials="DS" userId="David Stewart" providerId="None"/>
  <p188:author id="{2BC3FE7D-FDAD-D966-22A7-A26F0EE81FDE}" name="Elsa Garey" initials="EG" userId="S::elsa.garey@y-e.org.uk::61f24144-c26d-44d2-81d1-3934654a26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4D"/>
    <a:srgbClr val="BBD153"/>
    <a:srgbClr val="F1B9C5"/>
    <a:srgbClr val="DC5874"/>
    <a:srgbClr val="54BFE1"/>
    <a:srgbClr val="A2D5DD"/>
    <a:srgbClr val="67B880"/>
    <a:srgbClr val="AED083"/>
    <a:srgbClr val="F9C774"/>
    <a:srgbClr val="F29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46A10-8445-4EEE-B589-FD14DFF1ACCD}" v="80" dt="2025-02-26T16:36:35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58" autoAdjust="0"/>
  </p:normalViewPr>
  <p:slideViewPr>
    <p:cSldViewPr snapToGrid="0">
      <p:cViewPr varScale="1">
        <p:scale>
          <a:sx n="92" d="100"/>
          <a:sy n="92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wart" userId="40cffe60-b158-4416-946b-e9ac5816f94c" providerId="ADAL" clId="{9CD46A10-8445-4EEE-B589-FD14DFF1ACCD}"/>
    <pc:docChg chg="undo custSel addSld delSld modSld modSection">
      <pc:chgData name="David Stewart" userId="40cffe60-b158-4416-946b-e9ac5816f94c" providerId="ADAL" clId="{9CD46A10-8445-4EEE-B589-FD14DFF1ACCD}" dt="2025-02-26T16:36:35.164" v="121"/>
      <pc:docMkLst>
        <pc:docMk/>
      </pc:docMkLst>
      <pc:sldChg chg="del">
        <pc:chgData name="David Stewart" userId="40cffe60-b158-4416-946b-e9ac5816f94c" providerId="ADAL" clId="{9CD46A10-8445-4EEE-B589-FD14DFF1ACCD}" dt="2025-01-23T15:57:40.452" v="1" actId="47"/>
        <pc:sldMkLst>
          <pc:docMk/>
          <pc:sldMk cId="2297772065" sldId="2147471654"/>
        </pc:sldMkLst>
      </pc:sldChg>
      <pc:sldChg chg="modSp modAnim">
        <pc:chgData name="David Stewart" userId="40cffe60-b158-4416-946b-e9ac5816f94c" providerId="ADAL" clId="{9CD46A10-8445-4EEE-B589-FD14DFF1ACCD}" dt="2025-01-23T16:01:50.951" v="63" actId="207"/>
        <pc:sldMkLst>
          <pc:docMk/>
          <pc:sldMk cId="2263097404" sldId="2147471667"/>
        </pc:sldMkLst>
        <pc:spChg chg="mod">
          <ac:chgData name="David Stewart" userId="40cffe60-b158-4416-946b-e9ac5816f94c" providerId="ADAL" clId="{9CD46A10-8445-4EEE-B589-FD14DFF1ACCD}" dt="2025-01-23T16:01:50.951" v="63" actId="207"/>
          <ac:spMkLst>
            <pc:docMk/>
            <pc:sldMk cId="2263097404" sldId="2147471667"/>
            <ac:spMk id="3" creationId="{63ADE78F-0128-5E5F-2E67-7584F02780A4}"/>
          </ac:spMkLst>
        </pc:spChg>
      </pc:sldChg>
      <pc:sldChg chg="modSp mod modAnim modNotesTx">
        <pc:chgData name="David Stewart" userId="40cffe60-b158-4416-946b-e9ac5816f94c" providerId="ADAL" clId="{9CD46A10-8445-4EEE-B589-FD14DFF1ACCD}" dt="2025-02-26T16:34:30.321" v="92" actId="33935"/>
        <pc:sldMkLst>
          <pc:docMk/>
          <pc:sldMk cId="1319568979" sldId="2147471704"/>
        </pc:sldMkLst>
        <pc:spChg chg="mod modVis">
          <ac:chgData name="David Stewart" userId="40cffe60-b158-4416-946b-e9ac5816f94c" providerId="ADAL" clId="{9CD46A10-8445-4EEE-B589-FD14DFF1ACCD}" dt="2025-02-26T16:34:30.321" v="92" actId="33935"/>
          <ac:spMkLst>
            <pc:docMk/>
            <pc:sldMk cId="1319568979" sldId="2147471704"/>
            <ac:spMk id="2" creationId="{50EB58BF-0095-0AA8-B529-CACAC8484736}"/>
          </ac:spMkLst>
        </pc:spChg>
        <pc:spChg chg="mod modVis">
          <ac:chgData name="David Stewart" userId="40cffe60-b158-4416-946b-e9ac5816f94c" providerId="ADAL" clId="{9CD46A10-8445-4EEE-B589-FD14DFF1ACCD}" dt="2025-02-26T16:34:30.321" v="92" actId="33935"/>
          <ac:spMkLst>
            <pc:docMk/>
            <pc:sldMk cId="1319568979" sldId="2147471704"/>
            <ac:spMk id="3" creationId="{A0930BD3-C0CF-6708-7C3C-AF18644C6CCB}"/>
          </ac:spMkLst>
        </pc:spChg>
        <pc:spChg chg="mod modVis">
          <ac:chgData name="David Stewart" userId="40cffe60-b158-4416-946b-e9ac5816f94c" providerId="ADAL" clId="{9CD46A10-8445-4EEE-B589-FD14DFF1ACCD}" dt="2025-02-26T16:34:30.321" v="92" actId="33935"/>
          <ac:spMkLst>
            <pc:docMk/>
            <pc:sldMk cId="1319568979" sldId="2147471704"/>
            <ac:spMk id="4" creationId="{466C8F09-D37D-4138-9B9E-1C3B365D01D7}"/>
          </ac:spMkLst>
        </pc:spChg>
        <pc:spChg chg="mod modVis">
          <ac:chgData name="David Stewart" userId="40cffe60-b158-4416-946b-e9ac5816f94c" providerId="ADAL" clId="{9CD46A10-8445-4EEE-B589-FD14DFF1ACCD}" dt="2025-02-26T16:34:30.321" v="92" actId="33935"/>
          <ac:spMkLst>
            <pc:docMk/>
            <pc:sldMk cId="1319568979" sldId="2147471704"/>
            <ac:spMk id="14" creationId="{25E781D0-020C-E188-32C9-21B957BEFCA0}"/>
          </ac:spMkLst>
        </pc:spChg>
        <pc:grpChg chg="mod modVis">
          <ac:chgData name="David Stewart" userId="40cffe60-b158-4416-946b-e9ac5816f94c" providerId="ADAL" clId="{9CD46A10-8445-4EEE-B589-FD14DFF1ACCD}" dt="2025-02-26T16:34:30.321" v="92" actId="33935"/>
          <ac:grpSpMkLst>
            <pc:docMk/>
            <pc:sldMk cId="1319568979" sldId="2147471704"/>
            <ac:grpSpMk id="8" creationId="{D87E8F83-57A3-4854-FCBF-50EA48CCC4BD}"/>
          </ac:grpSpMkLst>
        </pc:grpChg>
        <pc:picChg chg="mod modVis">
          <ac:chgData name="David Stewart" userId="40cffe60-b158-4416-946b-e9ac5816f94c" providerId="ADAL" clId="{9CD46A10-8445-4EEE-B589-FD14DFF1ACCD}" dt="2025-02-26T16:34:28.927" v="91" actId="14826"/>
          <ac:picMkLst>
            <pc:docMk/>
            <pc:sldMk cId="1319568979" sldId="2147471704"/>
            <ac:picMk id="6" creationId="{D1ECA131-0E76-48AA-9409-F9A2C1BC00EE}"/>
          </ac:picMkLst>
        </pc:picChg>
      </pc:sldChg>
      <pc:sldChg chg="modSp mod">
        <pc:chgData name="David Stewart" userId="40cffe60-b158-4416-946b-e9ac5816f94c" providerId="ADAL" clId="{9CD46A10-8445-4EEE-B589-FD14DFF1ACCD}" dt="2025-01-23T16:08:45.762" v="83" actId="33935"/>
        <pc:sldMkLst>
          <pc:docMk/>
          <pc:sldMk cId="2361053440" sldId="2147471707"/>
        </pc:sldMkLst>
        <pc:spChg chg="mod modVis">
          <ac:chgData name="David Stewart" userId="40cffe60-b158-4416-946b-e9ac5816f94c" providerId="ADAL" clId="{9CD46A10-8445-4EEE-B589-FD14DFF1ACCD}" dt="2025-01-23T16:08:44.260" v="82" actId="14429"/>
          <ac:spMkLst>
            <pc:docMk/>
            <pc:sldMk cId="2361053440" sldId="2147471707"/>
            <ac:spMk id="3" creationId="{88C8C597-538E-7928-DEC5-E1C58CCACFED}"/>
          </ac:spMkLst>
        </pc:spChg>
        <pc:spChg chg="mod modVis">
          <ac:chgData name="David Stewart" userId="40cffe60-b158-4416-946b-e9ac5816f94c" providerId="ADAL" clId="{9CD46A10-8445-4EEE-B589-FD14DFF1ACCD}" dt="2025-01-23T16:08:43.890" v="81" actId="14429"/>
          <ac:spMkLst>
            <pc:docMk/>
            <pc:sldMk cId="2361053440" sldId="2147471707"/>
            <ac:spMk id="4" creationId="{6C9A9102-65F6-BA73-6365-79E268FE8E82}"/>
          </ac:spMkLst>
        </pc:spChg>
        <pc:spChg chg="mod modVis">
          <ac:chgData name="David Stewart" userId="40cffe60-b158-4416-946b-e9ac5816f94c" providerId="ADAL" clId="{9CD46A10-8445-4EEE-B589-FD14DFF1ACCD}" dt="2025-01-23T16:08:45.762" v="83" actId="33935"/>
          <ac:spMkLst>
            <pc:docMk/>
            <pc:sldMk cId="2361053440" sldId="2147471707"/>
            <ac:spMk id="13" creationId="{E5CEF40D-6F52-4B18-711A-540C323CA8D8}"/>
          </ac:spMkLst>
        </pc:spChg>
        <pc:grpChg chg="mod modVis">
          <ac:chgData name="David Stewart" userId="40cffe60-b158-4416-946b-e9ac5816f94c" providerId="ADAL" clId="{9CD46A10-8445-4EEE-B589-FD14DFF1ACCD}" dt="2025-01-23T16:08:45.762" v="83" actId="33935"/>
          <ac:grpSpMkLst>
            <pc:docMk/>
            <pc:sldMk cId="2361053440" sldId="2147471707"/>
            <ac:grpSpMk id="6" creationId="{F1065188-591E-6DCA-B20C-3051F253CDBD}"/>
          </ac:grpSpMkLst>
        </pc:grpChg>
        <pc:picChg chg="mod modVis">
          <ac:chgData name="David Stewart" userId="40cffe60-b158-4416-946b-e9ac5816f94c" providerId="ADAL" clId="{9CD46A10-8445-4EEE-B589-FD14DFF1ACCD}" dt="2025-01-23T16:08:45.762" v="83" actId="33935"/>
          <ac:picMkLst>
            <pc:docMk/>
            <pc:sldMk cId="2361053440" sldId="2147471707"/>
            <ac:picMk id="11" creationId="{0DE7BC5A-EEB0-15CB-EE26-78ABFC049F3D}"/>
          </ac:picMkLst>
        </pc:picChg>
      </pc:sldChg>
      <pc:sldChg chg="modSp">
        <pc:chgData name="David Stewart" userId="40cffe60-b158-4416-946b-e9ac5816f94c" providerId="ADAL" clId="{9CD46A10-8445-4EEE-B589-FD14DFF1ACCD}" dt="2025-02-26T16:35:58.463" v="105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9CD46A10-8445-4EEE-B589-FD14DFF1ACCD}" dt="2025-02-26T16:35:58.463" v="105" actId="20577"/>
          <ac:spMkLst>
            <pc:docMk/>
            <pc:sldMk cId="4166277699" sldId="2147471714"/>
            <ac:spMk id="3" creationId="{6E013ACE-D5B4-891A-A7FB-6908135745F1}"/>
          </ac:spMkLst>
        </pc:spChg>
        <pc:picChg chg="mod">
          <ac:chgData name="David Stewart" userId="40cffe60-b158-4416-946b-e9ac5816f94c" providerId="ADAL" clId="{9CD46A10-8445-4EEE-B589-FD14DFF1ACCD}" dt="2025-02-26T16:34:47.527" v="93" actId="14826"/>
          <ac:picMkLst>
            <pc:docMk/>
            <pc:sldMk cId="4166277699" sldId="2147471714"/>
            <ac:picMk id="9" creationId="{6B9DC75F-436C-3AF6-FD6E-D84221676628}"/>
          </ac:picMkLst>
        </pc:picChg>
        <pc:picChg chg="mod">
          <ac:chgData name="David Stewart" userId="40cffe60-b158-4416-946b-e9ac5816f94c" providerId="ADAL" clId="{9CD46A10-8445-4EEE-B589-FD14DFF1ACCD}" dt="2025-02-26T16:35:16.416" v="97" actId="962"/>
          <ac:picMkLst>
            <pc:docMk/>
            <pc:sldMk cId="4166277699" sldId="2147471714"/>
            <ac:picMk id="15" creationId="{A7354630-05B6-A479-93A0-CE1BE78BB286}"/>
          </ac:picMkLst>
        </pc:picChg>
        <pc:picChg chg="mod">
          <ac:chgData name="David Stewart" userId="40cffe60-b158-4416-946b-e9ac5816f94c" providerId="ADAL" clId="{9CD46A10-8445-4EEE-B589-FD14DFF1ACCD}" dt="2025-02-26T16:35:22.361" v="98" actId="962"/>
          <ac:picMkLst>
            <pc:docMk/>
            <pc:sldMk cId="4166277699" sldId="2147471714"/>
            <ac:picMk id="16" creationId="{AED09063-C4C2-8426-B19A-3C3AF58AFC05}"/>
          </ac:picMkLst>
        </pc:picChg>
        <pc:picChg chg="mod">
          <ac:chgData name="David Stewart" userId="40cffe60-b158-4416-946b-e9ac5816f94c" providerId="ADAL" clId="{9CD46A10-8445-4EEE-B589-FD14DFF1ACCD}" dt="2025-02-26T16:35:29.409" v="99" actId="962"/>
          <ac:picMkLst>
            <pc:docMk/>
            <pc:sldMk cId="4166277699" sldId="2147471714"/>
            <ac:picMk id="17" creationId="{9FFFEA59-C805-5397-73AE-CC45E4AE55D3}"/>
          </ac:picMkLst>
        </pc:picChg>
      </pc:sldChg>
      <pc:sldChg chg="addSp delSp modSp mod addAnim delAnim modAnim">
        <pc:chgData name="David Stewart" userId="40cffe60-b158-4416-946b-e9ac5816f94c" providerId="ADAL" clId="{9CD46A10-8445-4EEE-B589-FD14DFF1ACCD}" dt="2025-02-26T16:36:35.164" v="121"/>
        <pc:sldMkLst>
          <pc:docMk/>
          <pc:sldMk cId="14970438" sldId="2147471715"/>
        </pc:sldMkLst>
        <pc:spChg chg="mod modVis">
          <ac:chgData name="David Stewart" userId="40cffe60-b158-4416-946b-e9ac5816f94c" providerId="ADAL" clId="{9CD46A10-8445-4EEE-B589-FD14DFF1ACCD}" dt="2025-02-26T16:36:23.084" v="118" actId="33935"/>
          <ac:spMkLst>
            <pc:docMk/>
            <pc:sldMk cId="14970438" sldId="2147471715"/>
            <ac:spMk id="2" creationId="{BFDECC1B-18D5-666B-7718-BBA7D7E7D540}"/>
          </ac:spMkLst>
        </pc:spChg>
        <pc:spChg chg="mod modVis">
          <ac:chgData name="David Stewart" userId="40cffe60-b158-4416-946b-e9ac5816f94c" providerId="ADAL" clId="{9CD46A10-8445-4EEE-B589-FD14DFF1ACCD}" dt="2025-02-26T16:36:23.084" v="118" actId="33935"/>
          <ac:spMkLst>
            <pc:docMk/>
            <pc:sldMk cId="14970438" sldId="2147471715"/>
            <ac:spMk id="3" creationId="{C2D6127F-92B2-029C-C758-EDAC15F18798}"/>
          </ac:spMkLst>
        </pc:spChg>
        <pc:spChg chg="mod modVis">
          <ac:chgData name="David Stewart" userId="40cffe60-b158-4416-946b-e9ac5816f94c" providerId="ADAL" clId="{9CD46A10-8445-4EEE-B589-FD14DFF1ACCD}" dt="2025-02-26T16:36:23.084" v="118" actId="33935"/>
          <ac:spMkLst>
            <pc:docMk/>
            <pc:sldMk cId="14970438" sldId="2147471715"/>
            <ac:spMk id="4" creationId="{2AE95A00-C431-307E-B814-40AFDC84E854}"/>
          </ac:spMkLst>
        </pc:spChg>
        <pc:spChg chg="mod modVis">
          <ac:chgData name="David Stewart" userId="40cffe60-b158-4416-946b-e9ac5816f94c" providerId="ADAL" clId="{9CD46A10-8445-4EEE-B589-FD14DFF1ACCD}" dt="2025-02-26T16:36:23.084" v="118" actId="33935"/>
          <ac:spMkLst>
            <pc:docMk/>
            <pc:sldMk cId="14970438" sldId="2147471715"/>
            <ac:spMk id="11" creationId="{E7DFF398-D58A-41B5-33E5-F85391924D3A}"/>
          </ac:spMkLst>
        </pc:spChg>
        <pc:grpChg chg="mod modVis">
          <ac:chgData name="David Stewart" userId="40cffe60-b158-4416-946b-e9ac5816f94c" providerId="ADAL" clId="{9CD46A10-8445-4EEE-B589-FD14DFF1ACCD}" dt="2025-02-26T16:36:23.084" v="118" actId="33935"/>
          <ac:grpSpMkLst>
            <pc:docMk/>
            <pc:sldMk cId="14970438" sldId="2147471715"/>
            <ac:grpSpMk id="6" creationId="{012C3FC0-EABA-58E0-0235-DD02FF465623}"/>
          </ac:grpSpMkLst>
        </pc:grpChg>
        <pc:picChg chg="add del mod ord">
          <ac:chgData name="David Stewart" userId="40cffe60-b158-4416-946b-e9ac5816f94c" providerId="ADAL" clId="{9CD46A10-8445-4EEE-B589-FD14DFF1ACCD}" dt="2025-02-26T16:36:31.800" v="120" actId="478"/>
          <ac:picMkLst>
            <pc:docMk/>
            <pc:sldMk cId="14970438" sldId="2147471715"/>
            <ac:picMk id="5" creationId="{B8534375-793E-2CD9-C7B7-276490B08A57}"/>
          </ac:picMkLst>
        </pc:picChg>
        <pc:picChg chg="del mod modVis">
          <ac:chgData name="David Stewart" userId="40cffe60-b158-4416-946b-e9ac5816f94c" providerId="ADAL" clId="{9CD46A10-8445-4EEE-B589-FD14DFF1ACCD}" dt="2025-02-26T16:36:15.793" v="111" actId="478"/>
          <ac:picMkLst>
            <pc:docMk/>
            <pc:sldMk cId="14970438" sldId="2147471715"/>
            <ac:picMk id="9" creationId="{28FE4839-649A-D4B0-E4A9-55B3304C44A0}"/>
          </ac:picMkLst>
        </pc:picChg>
        <pc:picChg chg="add del mod ord">
          <ac:chgData name="David Stewart" userId="40cffe60-b158-4416-946b-e9ac5816f94c" providerId="ADAL" clId="{9CD46A10-8445-4EEE-B589-FD14DFF1ACCD}" dt="2025-02-26T16:36:31.800" v="120" actId="478"/>
          <ac:picMkLst>
            <pc:docMk/>
            <pc:sldMk cId="14970438" sldId="2147471715"/>
            <ac:picMk id="12" creationId="{C6F2CD9B-ADF9-CD8D-D725-85AA5BCD41FA}"/>
          </ac:picMkLst>
        </pc:picChg>
        <pc:picChg chg="add del mod ord">
          <ac:chgData name="David Stewart" userId="40cffe60-b158-4416-946b-e9ac5816f94c" providerId="ADAL" clId="{9CD46A10-8445-4EEE-B589-FD14DFF1ACCD}" dt="2025-02-26T16:36:31.800" v="120" actId="478"/>
          <ac:picMkLst>
            <pc:docMk/>
            <pc:sldMk cId="14970438" sldId="2147471715"/>
            <ac:picMk id="13" creationId="{E7701E54-F2FF-F9E1-0945-1CF666EC5C80}"/>
          </ac:picMkLst>
        </pc:picChg>
        <pc:picChg chg="add del mod ord">
          <ac:chgData name="David Stewart" userId="40cffe60-b158-4416-946b-e9ac5816f94c" providerId="ADAL" clId="{9CD46A10-8445-4EEE-B589-FD14DFF1ACCD}" dt="2025-02-26T16:36:31.800" v="120" actId="478"/>
          <ac:picMkLst>
            <pc:docMk/>
            <pc:sldMk cId="14970438" sldId="2147471715"/>
            <ac:picMk id="14" creationId="{D1D8854A-B199-B15A-8C5D-967B4A171B4B}"/>
          </ac:picMkLst>
        </pc:picChg>
        <pc:picChg chg="del mod modVis">
          <ac:chgData name="David Stewart" userId="40cffe60-b158-4416-946b-e9ac5816f94c" providerId="ADAL" clId="{9CD46A10-8445-4EEE-B589-FD14DFF1ACCD}" dt="2025-02-26T16:36:15.793" v="111" actId="478"/>
          <ac:picMkLst>
            <pc:docMk/>
            <pc:sldMk cId="14970438" sldId="2147471715"/>
            <ac:picMk id="15" creationId="{14D6C6C7-B41B-3D56-BA1A-25A59B02C3A8}"/>
          </ac:picMkLst>
        </pc:picChg>
        <pc:picChg chg="del mod modVis">
          <ac:chgData name="David Stewart" userId="40cffe60-b158-4416-946b-e9ac5816f94c" providerId="ADAL" clId="{9CD46A10-8445-4EEE-B589-FD14DFF1ACCD}" dt="2025-02-26T16:36:15.793" v="111" actId="478"/>
          <ac:picMkLst>
            <pc:docMk/>
            <pc:sldMk cId="14970438" sldId="2147471715"/>
            <ac:picMk id="16" creationId="{C5DE5335-EBFE-5B61-0FB1-975A5205B183}"/>
          </ac:picMkLst>
        </pc:picChg>
        <pc:picChg chg="del mod modVis">
          <ac:chgData name="David Stewart" userId="40cffe60-b158-4416-946b-e9ac5816f94c" providerId="ADAL" clId="{9CD46A10-8445-4EEE-B589-FD14DFF1ACCD}" dt="2025-02-26T16:36:15.793" v="111" actId="478"/>
          <ac:picMkLst>
            <pc:docMk/>
            <pc:sldMk cId="14970438" sldId="2147471715"/>
            <ac:picMk id="17" creationId="{EA6132A9-DA33-6E12-5B0A-33E11D2F9E67}"/>
          </ac:picMkLst>
        </pc:picChg>
      </pc:sldChg>
      <pc:sldChg chg="add">
        <pc:chgData name="David Stewart" userId="40cffe60-b158-4416-946b-e9ac5816f94c" providerId="ADAL" clId="{9CD46A10-8445-4EEE-B589-FD14DFF1ACCD}" dt="2025-01-23T15:57:26.404" v="0"/>
        <pc:sldMkLst>
          <pc:docMk/>
          <pc:sldMk cId="3600515705" sldId="2147471721"/>
        </pc:sldMkLst>
      </pc:sldChg>
    </pc:docChg>
  </pc:docChgLst>
  <pc:docChgLst>
    <pc:chgData name="David Stewart" userId="40cffe60-b158-4416-946b-e9ac5816f94c" providerId="ADAL" clId="{12666EEA-2946-4E8C-9784-DF8D7B688049}"/>
    <pc:docChg chg="undo custSel modSld">
      <pc:chgData name="David Stewart" userId="40cffe60-b158-4416-946b-e9ac5816f94c" providerId="ADAL" clId="{12666EEA-2946-4E8C-9784-DF8D7B688049}" dt="2025-01-16T12:58:59.383" v="141"/>
      <pc:docMkLst>
        <pc:docMk/>
      </pc:docMkLst>
      <pc:sldChg chg="modSp mod modNotesTx">
        <pc:chgData name="David Stewart" userId="40cffe60-b158-4416-946b-e9ac5816f94c" providerId="ADAL" clId="{12666EEA-2946-4E8C-9784-DF8D7B688049}" dt="2025-01-16T12:44:06.470" v="26" actId="20577"/>
        <pc:sldMkLst>
          <pc:docMk/>
          <pc:sldMk cId="2297772065" sldId="2147471654"/>
        </pc:sldMkLst>
      </pc:sldChg>
      <pc:sldChg chg="modSp modAnim modNotesTx">
        <pc:chgData name="David Stewart" userId="40cffe60-b158-4416-946b-e9ac5816f94c" providerId="ADAL" clId="{12666EEA-2946-4E8C-9784-DF8D7B688049}" dt="2025-01-16T12:58:24.940" v="136" actId="113"/>
        <pc:sldMkLst>
          <pc:docMk/>
          <pc:sldMk cId="2263097404" sldId="2147471667"/>
        </pc:sldMkLst>
        <pc:spChg chg="mod">
          <ac:chgData name="David Stewart" userId="40cffe60-b158-4416-946b-e9ac5816f94c" providerId="ADAL" clId="{12666EEA-2946-4E8C-9784-DF8D7B688049}" dt="2025-01-16T12:58:22.833" v="135"/>
          <ac:spMkLst>
            <pc:docMk/>
            <pc:sldMk cId="2263097404" sldId="2147471667"/>
            <ac:spMk id="2" creationId="{D0BF2B67-122C-07A8-182E-342070B28ED7}"/>
          </ac:spMkLst>
        </pc:spChg>
        <pc:spChg chg="mod">
          <ac:chgData name="David Stewart" userId="40cffe60-b158-4416-946b-e9ac5816f94c" providerId="ADAL" clId="{12666EEA-2946-4E8C-9784-DF8D7B688049}" dt="2025-01-16T12:58:24.940" v="136" actId="113"/>
          <ac:spMkLst>
            <pc:docMk/>
            <pc:sldMk cId="2263097404" sldId="2147471667"/>
            <ac:spMk id="3" creationId="{63ADE78F-0128-5E5F-2E67-7584F02780A4}"/>
          </ac:spMkLst>
        </pc:spChg>
      </pc:sldChg>
      <pc:sldChg chg="modSp mod modAnim modNotesTx">
        <pc:chgData name="David Stewart" userId="40cffe60-b158-4416-946b-e9ac5816f94c" providerId="ADAL" clId="{12666EEA-2946-4E8C-9784-DF8D7B688049}" dt="2025-01-16T12:56:55.211" v="125" actId="20577"/>
        <pc:sldMkLst>
          <pc:docMk/>
          <pc:sldMk cId="2095449017" sldId="2147471682"/>
        </pc:sldMkLst>
        <pc:spChg chg="mod">
          <ac:chgData name="David Stewart" userId="40cffe60-b158-4416-946b-e9ac5816f94c" providerId="ADAL" clId="{12666EEA-2946-4E8C-9784-DF8D7B688049}" dt="2025-01-16T12:51:31.582" v="75" actId="113"/>
          <ac:spMkLst>
            <pc:docMk/>
            <pc:sldMk cId="2095449017" sldId="2147471682"/>
            <ac:spMk id="3" creationId="{6DF6AB45-3E19-34C9-1B9D-1E83F3D2D652}"/>
          </ac:spMkLst>
        </pc:spChg>
        <pc:spChg chg="mod">
          <ac:chgData name="David Stewart" userId="40cffe60-b158-4416-946b-e9ac5816f94c" providerId="ADAL" clId="{12666EEA-2946-4E8C-9784-DF8D7B688049}" dt="2025-01-16T12:51:07.089" v="73"/>
          <ac:spMkLst>
            <pc:docMk/>
            <pc:sldMk cId="2095449017" sldId="2147471682"/>
            <ac:spMk id="4" creationId="{297512C8-A54B-F1A7-A057-CF8ED9F6AD76}"/>
          </ac:spMkLst>
        </pc:spChg>
        <pc:spChg chg="mod">
          <ac:chgData name="David Stewart" userId="40cffe60-b158-4416-946b-e9ac5816f94c" providerId="ADAL" clId="{12666EEA-2946-4E8C-9784-DF8D7B688049}" dt="2025-01-16T12:50:33.747" v="70"/>
          <ac:spMkLst>
            <pc:docMk/>
            <pc:sldMk cId="2095449017" sldId="2147471682"/>
            <ac:spMk id="8" creationId="{99D93A48-08C3-EE3C-3840-B557EDFF9F18}"/>
          </ac:spMkLst>
        </pc:spChg>
        <pc:spChg chg="mod modVis">
          <ac:chgData name="David Stewart" userId="40cffe60-b158-4416-946b-e9ac5816f94c" providerId="ADAL" clId="{12666EEA-2946-4E8C-9784-DF8D7B688049}" dt="2025-01-16T12:51:38.879" v="76" actId="14429"/>
          <ac:spMkLst>
            <pc:docMk/>
            <pc:sldMk cId="2095449017" sldId="2147471682"/>
            <ac:spMk id="12" creationId="{DE8789D5-C537-B572-A7C5-592F4ADBCD5E}"/>
          </ac:spMkLst>
        </pc:spChg>
        <pc:grpChg chg="mod modVis">
          <ac:chgData name="David Stewart" userId="40cffe60-b158-4416-946b-e9ac5816f94c" providerId="ADAL" clId="{12666EEA-2946-4E8C-9784-DF8D7B688049}" dt="2025-01-16T12:51:39.546" v="77" actId="14429"/>
          <ac:grpSpMkLst>
            <pc:docMk/>
            <pc:sldMk cId="2095449017" sldId="2147471682"/>
            <ac:grpSpMk id="7" creationId="{A7186886-AD6F-A818-21AC-31FA8D1FC14A}"/>
          </ac:grpSpMkLst>
        </pc:grpChg>
      </pc:sldChg>
      <pc:sldChg chg="modSp mod modAnim modNotesTx">
        <pc:chgData name="David Stewart" userId="40cffe60-b158-4416-946b-e9ac5816f94c" providerId="ADAL" clId="{12666EEA-2946-4E8C-9784-DF8D7B688049}" dt="2025-01-16T12:57:37.638" v="130" actId="207"/>
        <pc:sldMkLst>
          <pc:docMk/>
          <pc:sldMk cId="1319568979" sldId="2147471704"/>
        </pc:sldMkLst>
        <pc:spChg chg="mod">
          <ac:chgData name="David Stewart" userId="40cffe60-b158-4416-946b-e9ac5816f94c" providerId="ADAL" clId="{12666EEA-2946-4E8C-9784-DF8D7B688049}" dt="2025-01-16T12:54:55.605" v="116" actId="207"/>
          <ac:spMkLst>
            <pc:docMk/>
            <pc:sldMk cId="1319568979" sldId="2147471704"/>
            <ac:spMk id="3" creationId="{A0930BD3-C0CF-6708-7C3C-AF18644C6CCB}"/>
          </ac:spMkLst>
        </pc:spChg>
        <pc:spChg chg="mod">
          <ac:chgData name="David Stewart" userId="40cffe60-b158-4416-946b-e9ac5816f94c" providerId="ADAL" clId="{12666EEA-2946-4E8C-9784-DF8D7B688049}" dt="2025-01-16T12:54:59.112" v="117" actId="207"/>
          <ac:spMkLst>
            <pc:docMk/>
            <pc:sldMk cId="1319568979" sldId="2147471704"/>
            <ac:spMk id="4" creationId="{466C8F09-D37D-4138-9B9E-1C3B365D01D7}"/>
          </ac:spMkLst>
        </pc:spChg>
        <pc:spChg chg="mod">
          <ac:chgData name="David Stewart" userId="40cffe60-b158-4416-946b-e9ac5816f94c" providerId="ADAL" clId="{12666EEA-2946-4E8C-9784-DF8D7B688049}" dt="2025-01-16T12:57:37.638" v="130" actId="207"/>
          <ac:spMkLst>
            <pc:docMk/>
            <pc:sldMk cId="1319568979" sldId="2147471704"/>
            <ac:spMk id="9" creationId="{04965EB7-BE98-4B0E-5150-4B0FDF0B3F72}"/>
          </ac:spMkLst>
        </pc:spChg>
        <pc:spChg chg="mod modVis">
          <ac:chgData name="David Stewart" userId="40cffe60-b158-4416-946b-e9ac5816f94c" providerId="ADAL" clId="{12666EEA-2946-4E8C-9784-DF8D7B688049}" dt="2025-01-16T12:55:38.785" v="118" actId="14429"/>
          <ac:spMkLst>
            <pc:docMk/>
            <pc:sldMk cId="1319568979" sldId="2147471704"/>
            <ac:spMk id="14" creationId="{25E781D0-020C-E188-32C9-21B957BEFCA0}"/>
          </ac:spMkLst>
        </pc:spChg>
      </pc:sldChg>
      <pc:sldChg chg="modSp mod modAnim modNotesTx">
        <pc:chgData name="David Stewart" userId="40cffe60-b158-4416-946b-e9ac5816f94c" providerId="ADAL" clId="{12666EEA-2946-4E8C-9784-DF8D7B688049}" dt="2025-01-16T12:56:49.456" v="124" actId="20577"/>
        <pc:sldMkLst>
          <pc:docMk/>
          <pc:sldMk cId="2361053440" sldId="2147471707"/>
        </pc:sldMkLst>
        <pc:spChg chg="mod">
          <ac:chgData name="David Stewart" userId="40cffe60-b158-4416-946b-e9ac5816f94c" providerId="ADAL" clId="{12666EEA-2946-4E8C-9784-DF8D7B688049}" dt="2025-01-16T12:52:42.303" v="92" actId="113"/>
          <ac:spMkLst>
            <pc:docMk/>
            <pc:sldMk cId="2361053440" sldId="2147471707"/>
            <ac:spMk id="3" creationId="{88C8C597-538E-7928-DEC5-E1C58CCACFED}"/>
          </ac:spMkLst>
        </pc:spChg>
        <pc:spChg chg="mod">
          <ac:chgData name="David Stewart" userId="40cffe60-b158-4416-946b-e9ac5816f94c" providerId="ADAL" clId="{12666EEA-2946-4E8C-9784-DF8D7B688049}" dt="2025-01-16T12:52:17.872" v="88"/>
          <ac:spMkLst>
            <pc:docMk/>
            <pc:sldMk cId="2361053440" sldId="2147471707"/>
            <ac:spMk id="4" creationId="{6C9A9102-65F6-BA73-6365-79E268FE8E82}"/>
          </ac:spMkLst>
        </pc:spChg>
        <pc:spChg chg="mod">
          <ac:chgData name="David Stewart" userId="40cffe60-b158-4416-946b-e9ac5816f94c" providerId="ADAL" clId="{12666EEA-2946-4E8C-9784-DF8D7B688049}" dt="2025-01-16T12:52:10.698" v="84"/>
          <ac:spMkLst>
            <pc:docMk/>
            <pc:sldMk cId="2361053440" sldId="2147471707"/>
            <ac:spMk id="7" creationId="{B375FC50-24B6-9AA5-7F67-F76FA7451834}"/>
          </ac:spMkLst>
        </pc:spChg>
        <pc:spChg chg="mod modVis">
          <ac:chgData name="David Stewart" userId="40cffe60-b158-4416-946b-e9ac5816f94c" providerId="ADAL" clId="{12666EEA-2946-4E8C-9784-DF8D7B688049}" dt="2025-01-16T12:52:50.003" v="95" actId="14429"/>
          <ac:spMkLst>
            <pc:docMk/>
            <pc:sldMk cId="2361053440" sldId="2147471707"/>
            <ac:spMk id="13" creationId="{E5CEF40D-6F52-4B18-711A-540C323CA8D8}"/>
          </ac:spMkLst>
        </pc:spChg>
        <pc:grpChg chg="mod modVis">
          <ac:chgData name="David Stewart" userId="40cffe60-b158-4416-946b-e9ac5816f94c" providerId="ADAL" clId="{12666EEA-2946-4E8C-9784-DF8D7B688049}" dt="2025-01-16T12:52:49.428" v="94" actId="14429"/>
          <ac:grpSpMkLst>
            <pc:docMk/>
            <pc:sldMk cId="2361053440" sldId="2147471707"/>
            <ac:grpSpMk id="6" creationId="{F1065188-591E-6DCA-B20C-3051F253CDBD}"/>
          </ac:grpSpMkLst>
        </pc:grpChg>
        <pc:picChg chg="mod">
          <ac:chgData name="David Stewart" userId="40cffe60-b158-4416-946b-e9ac5816f94c" providerId="ADAL" clId="{12666EEA-2946-4E8C-9784-DF8D7B688049}" dt="2025-01-16T12:52:10.698" v="84"/>
          <ac:picMkLst>
            <pc:docMk/>
            <pc:sldMk cId="2361053440" sldId="2147471707"/>
            <ac:picMk id="9" creationId="{A79B6D19-76BF-5593-F2F8-5A6C8D60AB34}"/>
          </ac:picMkLst>
        </pc:picChg>
      </pc:sldChg>
      <pc:sldChg chg="modSp mod modAnim modNotesTx">
        <pc:chgData name="David Stewart" userId="40cffe60-b158-4416-946b-e9ac5816f94c" providerId="ADAL" clId="{12666EEA-2946-4E8C-9784-DF8D7B688049}" dt="2025-01-16T12:57:00.449" v="127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12666EEA-2946-4E8C-9784-DF8D7B688049}" dt="2025-01-16T12:44:33.383" v="30"/>
          <ac:spMkLst>
            <pc:docMk/>
            <pc:sldMk cId="4166277699" sldId="2147471714"/>
            <ac:spMk id="3" creationId="{6E013ACE-D5B4-891A-A7FB-6908135745F1}"/>
          </ac:spMkLst>
        </pc:spChg>
        <pc:spChg chg="mod">
          <ac:chgData name="David Stewart" userId="40cffe60-b158-4416-946b-e9ac5816f94c" providerId="ADAL" clId="{12666EEA-2946-4E8C-9784-DF8D7B688049}" dt="2025-01-16T12:44:16.134" v="27"/>
          <ac:spMkLst>
            <pc:docMk/>
            <pc:sldMk cId="4166277699" sldId="2147471714"/>
            <ac:spMk id="4" creationId="{14EBC47C-2DCE-B8CA-FC44-6973C0442C07}"/>
          </ac:spMkLst>
        </pc:spChg>
      </pc:sldChg>
      <pc:sldChg chg="modSp mod modAnim modNotesTx">
        <pc:chgData name="David Stewart" userId="40cffe60-b158-4416-946b-e9ac5816f94c" providerId="ADAL" clId="{12666EEA-2946-4E8C-9784-DF8D7B688049}" dt="2025-01-16T12:56:57.675" v="126" actId="20577"/>
        <pc:sldMkLst>
          <pc:docMk/>
          <pc:sldMk cId="14970438" sldId="2147471715"/>
        </pc:sldMkLst>
        <pc:spChg chg="mod">
          <ac:chgData name="David Stewart" userId="40cffe60-b158-4416-946b-e9ac5816f94c" providerId="ADAL" clId="{12666EEA-2946-4E8C-9784-DF8D7B688049}" dt="2025-01-16T12:47:00.720" v="63" actId="207"/>
          <ac:spMkLst>
            <pc:docMk/>
            <pc:sldMk cId="14970438" sldId="2147471715"/>
            <ac:spMk id="3" creationId="{C2D6127F-92B2-029C-C758-EDAC15F18798}"/>
          </ac:spMkLst>
        </pc:spChg>
        <pc:spChg chg="mod">
          <ac:chgData name="David Stewart" userId="40cffe60-b158-4416-946b-e9ac5816f94c" providerId="ADAL" clId="{12666EEA-2946-4E8C-9784-DF8D7B688049}" dt="2025-01-16T12:45:51.351" v="40"/>
          <ac:spMkLst>
            <pc:docMk/>
            <pc:sldMk cId="14970438" sldId="2147471715"/>
            <ac:spMk id="4" creationId="{2AE95A00-C431-307E-B814-40AFDC84E854}"/>
          </ac:spMkLst>
        </pc:spChg>
        <pc:spChg chg="mod">
          <ac:chgData name="David Stewart" userId="40cffe60-b158-4416-946b-e9ac5816f94c" providerId="ADAL" clId="{12666EEA-2946-4E8C-9784-DF8D7B688049}" dt="2025-01-16T12:45:34.878" v="38" actId="20577"/>
          <ac:spMkLst>
            <pc:docMk/>
            <pc:sldMk cId="14970438" sldId="2147471715"/>
            <ac:spMk id="7" creationId="{CAF1E0EB-A300-85FC-B0C2-982C7F10234F}"/>
          </ac:spMkLst>
        </pc:spChg>
        <pc:spChg chg="mod modVis">
          <ac:chgData name="David Stewart" userId="40cffe60-b158-4416-946b-e9ac5816f94c" providerId="ADAL" clId="{12666EEA-2946-4E8C-9784-DF8D7B688049}" dt="2025-01-16T12:47:45.737" v="67" actId="14429"/>
          <ac:spMkLst>
            <pc:docMk/>
            <pc:sldMk cId="14970438" sldId="2147471715"/>
            <ac:spMk id="11" creationId="{E7DFF398-D58A-41B5-33E5-F85391924D3A}"/>
          </ac:spMkLst>
        </pc:spChg>
        <pc:grpChg chg="mod modVis">
          <ac:chgData name="David Stewart" userId="40cffe60-b158-4416-946b-e9ac5816f94c" providerId="ADAL" clId="{12666EEA-2946-4E8C-9784-DF8D7B688049}" dt="2025-01-16T12:47:45.111" v="66" actId="14429"/>
          <ac:grpSpMkLst>
            <pc:docMk/>
            <pc:sldMk cId="14970438" sldId="2147471715"/>
            <ac:grpSpMk id="6" creationId="{012C3FC0-EABA-58E0-0235-DD02FF465623}"/>
          </ac:grpSpMkLst>
        </pc:grpChg>
      </pc:sldChg>
      <pc:sldChg chg="addSp delSp modSp mod">
        <pc:chgData name="David Stewart" userId="40cffe60-b158-4416-946b-e9ac5816f94c" providerId="ADAL" clId="{12666EEA-2946-4E8C-9784-DF8D7B688049}" dt="2025-01-16T12:58:59.383" v="141"/>
        <pc:sldMkLst>
          <pc:docMk/>
          <pc:sldMk cId="1395494186" sldId="2147471720"/>
        </pc:sldMkLst>
        <pc:spChg chg="add mod">
          <ac:chgData name="David Stewart" userId="40cffe60-b158-4416-946b-e9ac5816f94c" providerId="ADAL" clId="{12666EEA-2946-4E8C-9784-DF8D7B688049}" dt="2025-01-16T12:58:59.383" v="141"/>
          <ac:spMkLst>
            <pc:docMk/>
            <pc:sldMk cId="1395494186" sldId="2147471720"/>
            <ac:spMk id="2" creationId="{47204DF9-3176-DC0C-7269-891337C9215B}"/>
          </ac:spMkLst>
        </pc:spChg>
        <pc:spChg chg="mod">
          <ac:chgData name="David Stewart" userId="40cffe60-b158-4416-946b-e9ac5816f94c" providerId="ADAL" clId="{12666EEA-2946-4E8C-9784-DF8D7B688049}" dt="2025-01-16T12:58:39.365" v="140" actId="113"/>
          <ac:spMkLst>
            <pc:docMk/>
            <pc:sldMk cId="1395494186" sldId="2147471720"/>
            <ac:spMk id="5" creationId="{C7B4C824-9D8D-3878-6B6D-C596E34A9411}"/>
          </ac:spMkLst>
        </pc:spChg>
      </pc:sldChg>
    </pc:docChg>
  </pc:docChgLst>
  <pc:docChgLst>
    <pc:chgData name="David Stewart" userId="40cffe60-b158-4416-946b-e9ac5816f94c" providerId="ADAL" clId="{E2E25318-90D5-419B-9FBA-A7ED0CB28DC3}"/>
    <pc:docChg chg="undo custSel addSld delSld modSld sldOrd delSection modSection">
      <pc:chgData name="David Stewart" userId="40cffe60-b158-4416-946b-e9ac5816f94c" providerId="ADAL" clId="{E2E25318-90D5-419B-9FBA-A7ED0CB28DC3}" dt="2024-12-16T13:54:08.363" v="242" actId="20577"/>
      <pc:docMkLst>
        <pc:docMk/>
      </pc:docMkLst>
      <pc:sldChg chg="addSp delSp modSp add del mod modAnim">
        <pc:chgData name="David Stewart" userId="40cffe60-b158-4416-946b-e9ac5816f94c" providerId="ADAL" clId="{E2E25318-90D5-419B-9FBA-A7ED0CB28DC3}" dt="2024-11-28T09:53:48.875" v="231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180195417" sldId="449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233066021" sldId="450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771803034" sldId="451"/>
        </pc:sldMkLst>
      </pc:sldChg>
      <pc:sldChg chg="add del">
        <pc:chgData name="David Stewart" userId="40cffe60-b158-4416-946b-e9ac5816f94c" providerId="ADAL" clId="{E2E25318-90D5-419B-9FBA-A7ED0CB28DC3}" dt="2024-11-15T12:58:42.537" v="1"/>
        <pc:sldMkLst>
          <pc:docMk/>
          <pc:sldMk cId="3995727770" sldId="452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497638434" sldId="456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853305690" sldId="461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903085673" sldId="463"/>
        </pc:sldMkLst>
      </pc:sldChg>
      <pc:sldChg chg="addSp delSp modSp add del mod">
        <pc:chgData name="David Stewart" userId="40cffe60-b158-4416-946b-e9ac5816f94c" providerId="ADAL" clId="{E2E25318-90D5-419B-9FBA-A7ED0CB28DC3}" dt="2024-11-15T17:16:43.524" v="12"/>
        <pc:sldMkLst>
          <pc:docMk/>
          <pc:sldMk cId="1338720283" sldId="474"/>
        </pc:sldMkLst>
      </pc:sldChg>
      <pc:sldChg chg="addSp delSp modSp add del mod">
        <pc:chgData name="David Stewart" userId="40cffe60-b158-4416-946b-e9ac5816f94c" providerId="ADAL" clId="{E2E25318-90D5-419B-9FBA-A7ED0CB28DC3}" dt="2024-11-15T15:42:29.497" v="5"/>
        <pc:sldMkLst>
          <pc:docMk/>
          <pc:sldMk cId="1791147809" sldId="475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227199647" sldId="477"/>
        </pc:sldMkLst>
      </pc:sldChg>
      <pc:sldChg chg="add del">
        <pc:chgData name="David Stewart" userId="40cffe60-b158-4416-946b-e9ac5816f94c" providerId="ADAL" clId="{E2E25318-90D5-419B-9FBA-A7ED0CB28DC3}" dt="2024-11-26T13:36:28.419" v="39" actId="47"/>
        <pc:sldMkLst>
          <pc:docMk/>
          <pc:sldMk cId="2041168186" sldId="483"/>
        </pc:sldMkLst>
      </pc:sldChg>
      <pc:sldChg chg="addSp modSp add del modAnim">
        <pc:chgData name="David Stewart" userId="40cffe60-b158-4416-946b-e9ac5816f94c" providerId="ADAL" clId="{E2E25318-90D5-419B-9FBA-A7ED0CB28DC3}" dt="2024-11-26T13:38:27.857" v="65" actId="47"/>
        <pc:sldMkLst>
          <pc:docMk/>
          <pc:sldMk cId="2125850761" sldId="484"/>
        </pc:sldMkLst>
      </pc:sldChg>
      <pc:sldChg chg="add del">
        <pc:chgData name="David Stewart" userId="40cffe60-b158-4416-946b-e9ac5816f94c" providerId="ADAL" clId="{E2E25318-90D5-419B-9FBA-A7ED0CB28DC3}" dt="2024-11-26T13:37:04.861" v="46" actId="47"/>
        <pc:sldMkLst>
          <pc:docMk/>
          <pc:sldMk cId="2543525133" sldId="485"/>
        </pc:sldMkLst>
      </pc:sldChg>
      <pc:sldChg chg="addSp modSp add del mod modAnim">
        <pc:chgData name="David Stewart" userId="40cffe60-b158-4416-946b-e9ac5816f94c" providerId="ADAL" clId="{E2E25318-90D5-419B-9FBA-A7ED0CB28DC3}" dt="2024-11-26T13:35:47.398" v="32" actId="47"/>
        <pc:sldMkLst>
          <pc:docMk/>
          <pc:sldMk cId="4150596437" sldId="486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2-16T13:53:22.995" v="234"/>
        <pc:sldMkLst>
          <pc:docMk/>
          <pc:sldMk cId="1885105966" sldId="487"/>
        </pc:sldMkLst>
      </pc:sldChg>
      <pc:sldChg chg="addSp delSp modSp add mod modTransition addAnim delAnim modAnim modNotesTx">
        <pc:chgData name="David Stewart" userId="40cffe60-b158-4416-946b-e9ac5816f94c" providerId="ADAL" clId="{E2E25318-90D5-419B-9FBA-A7ED0CB28DC3}" dt="2024-12-16T13:54:08.363" v="242" actId="20577"/>
        <pc:sldMkLst>
          <pc:docMk/>
          <pc:sldMk cId="1884827793" sldId="488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1-26T13:51:26.686" v="202"/>
        <pc:sldMkLst>
          <pc:docMk/>
          <pc:sldMk cId="2109207457" sldId="489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1-26T13:51:22.512" v="200"/>
        <pc:sldMkLst>
          <pc:docMk/>
          <pc:sldMk cId="1432067763" sldId="490"/>
        </pc:sldMkLst>
      </pc:sldChg>
      <pc:sldChg chg="addSp delSp modSp add mod modTransition modAnim modNotesTx">
        <pc:chgData name="David Stewart" userId="40cffe60-b158-4416-946b-e9ac5816f94c" providerId="ADAL" clId="{E2E25318-90D5-419B-9FBA-A7ED0CB28DC3}" dt="2024-12-16T13:53:55.822" v="239" actId="20577"/>
        <pc:sldMkLst>
          <pc:docMk/>
          <pc:sldMk cId="2020617636" sldId="491"/>
        </pc:sldMkLst>
      </pc:sldChg>
      <pc:sldChg chg="add del">
        <pc:chgData name="David Stewart" userId="40cffe60-b158-4416-946b-e9ac5816f94c" providerId="ADAL" clId="{E2E25318-90D5-419B-9FBA-A7ED0CB28DC3}" dt="2024-11-26T13:38:29.415" v="66" actId="47"/>
        <pc:sldMkLst>
          <pc:docMk/>
          <pc:sldMk cId="4131538209" sldId="491"/>
        </pc:sldMkLst>
      </pc:sldChg>
      <pc:sldChg chg="modSp add mod ord modNotesTx">
        <pc:chgData name="David Stewart" userId="40cffe60-b158-4416-946b-e9ac5816f94c" providerId="ADAL" clId="{E2E25318-90D5-419B-9FBA-A7ED0CB28DC3}" dt="2024-12-16T13:53:32.870" v="236"/>
        <pc:sldMkLst>
          <pc:docMk/>
          <pc:sldMk cId="3811147035" sldId="492"/>
        </pc:sldMkLst>
      </pc:sldChg>
      <pc:sldChg chg="addSp delSp modSp add mod modTransition delAnim modAnim modNotesTx">
        <pc:chgData name="David Stewart" userId="40cffe60-b158-4416-946b-e9ac5816f94c" providerId="ADAL" clId="{E2E25318-90D5-419B-9FBA-A7ED0CB28DC3}" dt="2024-11-26T13:52:00.413" v="206" actId="207"/>
        <pc:sldMkLst>
          <pc:docMk/>
          <pc:sldMk cId="981239793" sldId="493"/>
        </pc:sldMkLst>
      </pc:sldChg>
      <pc:sldChg chg="addSp delSp modSp add mod modTransition modAnim modNotesTx">
        <pc:chgData name="David Stewart" userId="40cffe60-b158-4416-946b-e9ac5816f94c" providerId="ADAL" clId="{E2E25318-90D5-419B-9FBA-A7ED0CB28DC3}" dt="2024-11-26T13:51:56.006" v="204" actId="207"/>
        <pc:sldMkLst>
          <pc:docMk/>
          <pc:sldMk cId="897621172" sldId="494"/>
        </pc:sldMkLst>
      </pc:sldChg>
    </pc:docChg>
  </pc:docChgLst>
  <pc:docChgLst>
    <pc:chgData name="David Stewart" userId="40cffe60-b158-4416-946b-e9ac5816f94c" providerId="ADAL" clId="{6C9B3D46-51C3-4650-A0FE-C129F62F32E3}"/>
    <pc:docChg chg="modSld modMainMaster">
      <pc:chgData name="David Stewart" userId="40cffe60-b158-4416-946b-e9ac5816f94c" providerId="ADAL" clId="{6C9B3D46-51C3-4650-A0FE-C129F62F32E3}" dt="2025-01-23T15:53:08.170" v="47"/>
      <pc:docMkLst>
        <pc:docMk/>
      </pc:docMkLst>
      <pc:sldChg chg="addSp modSp mod modAnim">
        <pc:chgData name="David Stewart" userId="40cffe60-b158-4416-946b-e9ac5816f94c" providerId="ADAL" clId="{6C9B3D46-51C3-4650-A0FE-C129F62F32E3}" dt="2025-01-23T15:53:08.170" v="47"/>
        <pc:sldMkLst>
          <pc:docMk/>
          <pc:sldMk cId="2297772065" sldId="2147471654"/>
        </pc:sldMkLst>
      </pc:sldChg>
      <pc:sldChg chg="addSp modSp mod">
        <pc:chgData name="David Stewart" userId="40cffe60-b158-4416-946b-e9ac5816f94c" providerId="ADAL" clId="{6C9B3D46-51C3-4650-A0FE-C129F62F32E3}" dt="2025-01-23T07:15:24.466" v="27" actId="14826"/>
        <pc:sldMkLst>
          <pc:docMk/>
          <pc:sldMk cId="2263097404" sldId="2147471667"/>
        </pc:sldMkLst>
        <pc:picChg chg="mod">
          <ac:chgData name="David Stewart" userId="40cffe60-b158-4416-946b-e9ac5816f94c" providerId="ADAL" clId="{6C9B3D46-51C3-4650-A0FE-C129F62F32E3}" dt="2025-01-23T07:15:24.466" v="27" actId="14826"/>
          <ac:picMkLst>
            <pc:docMk/>
            <pc:sldMk cId="2263097404" sldId="2147471667"/>
            <ac:picMk id="4" creationId="{70E8AFD7-D808-CC37-E95A-58A79E6D845E}"/>
          </ac:picMkLst>
        </pc:picChg>
        <pc:picChg chg="add mod">
          <ac:chgData name="David Stewart" userId="40cffe60-b158-4416-946b-e9ac5816f94c" providerId="ADAL" clId="{6C9B3D46-51C3-4650-A0FE-C129F62F32E3}" dt="2025-01-17T11:45:47.057" v="1"/>
          <ac:picMkLst>
            <pc:docMk/>
            <pc:sldMk cId="2263097404" sldId="2147471667"/>
            <ac:picMk id="5" creationId="{67A60634-55BA-E19A-D86A-74066AAC447F}"/>
          </ac:picMkLst>
        </pc:picChg>
      </pc:sldChg>
      <pc:sldChg chg="modSp">
        <pc:chgData name="David Stewart" userId="40cffe60-b158-4416-946b-e9ac5816f94c" providerId="ADAL" clId="{6C9B3D46-51C3-4650-A0FE-C129F62F32E3}" dt="2025-01-23T07:26:13.301" v="40" actId="14826"/>
        <pc:sldMkLst>
          <pc:docMk/>
          <pc:sldMk cId="2095449017" sldId="2147471682"/>
        </pc:sldMkLst>
        <pc:spChg chg="mod">
          <ac:chgData name="David Stewart" userId="40cffe60-b158-4416-946b-e9ac5816f94c" providerId="ADAL" clId="{6C9B3D46-51C3-4650-A0FE-C129F62F32E3}" dt="2025-01-23T07:26:13.301" v="40" actId="14826"/>
          <ac:spMkLst>
            <pc:docMk/>
            <pc:sldMk cId="2095449017" sldId="2147471682"/>
            <ac:spMk id="8" creationId="{99D93A48-08C3-EE3C-3840-B557EDFF9F18}"/>
          </ac:spMkLst>
        </pc:spChg>
        <pc:grpChg chg="mod">
          <ac:chgData name="David Stewart" userId="40cffe60-b158-4416-946b-e9ac5816f94c" providerId="ADAL" clId="{6C9B3D46-51C3-4650-A0FE-C129F62F32E3}" dt="2025-01-23T07:26:13.301" v="40" actId="14826"/>
          <ac:grpSpMkLst>
            <pc:docMk/>
            <pc:sldMk cId="2095449017" sldId="2147471682"/>
            <ac:grpSpMk id="7" creationId="{A7186886-AD6F-A818-21AC-31FA8D1FC14A}"/>
          </ac:grpSpMkLst>
        </pc:grpChg>
        <pc:picChg chg="mod">
          <ac:chgData name="David Stewart" userId="40cffe60-b158-4416-946b-e9ac5816f94c" providerId="ADAL" clId="{6C9B3D46-51C3-4650-A0FE-C129F62F32E3}" dt="2025-01-23T07:26:13.301" v="40" actId="14826"/>
          <ac:picMkLst>
            <pc:docMk/>
            <pc:sldMk cId="2095449017" sldId="2147471682"/>
            <ac:picMk id="9" creationId="{0450C56E-4017-3CE4-8DC8-CFC466B40AA0}"/>
          </ac:picMkLst>
        </pc:picChg>
        <pc:picChg chg="mod">
          <ac:chgData name="David Stewart" userId="40cffe60-b158-4416-946b-e9ac5816f94c" providerId="ADAL" clId="{6C9B3D46-51C3-4650-A0FE-C129F62F32E3}" dt="2025-01-23T07:26:13.301" v="40" actId="14826"/>
          <ac:picMkLst>
            <pc:docMk/>
            <pc:sldMk cId="2095449017" sldId="2147471682"/>
            <ac:picMk id="10" creationId="{C7ECCD7E-6B18-1979-1577-C0D16E720341}"/>
          </ac:picMkLst>
        </pc:picChg>
      </pc:sldChg>
      <pc:sldChg chg="modSp">
        <pc:chgData name="David Stewart" userId="40cffe60-b158-4416-946b-e9ac5816f94c" providerId="ADAL" clId="{6C9B3D46-51C3-4650-A0FE-C129F62F32E3}" dt="2025-01-23T07:26:27.655" v="42" actId="14826"/>
        <pc:sldMkLst>
          <pc:docMk/>
          <pc:sldMk cId="1319568979" sldId="2147471704"/>
        </pc:sldMkLst>
        <pc:spChg chg="mod">
          <ac:chgData name="David Stewart" userId="40cffe60-b158-4416-946b-e9ac5816f94c" providerId="ADAL" clId="{6C9B3D46-51C3-4650-A0FE-C129F62F32E3}" dt="2025-01-23T07:26:27.655" v="42" actId="14826"/>
          <ac:spMkLst>
            <pc:docMk/>
            <pc:sldMk cId="1319568979" sldId="2147471704"/>
            <ac:spMk id="9" creationId="{04965EB7-BE98-4B0E-5150-4B0FDF0B3F72}"/>
          </ac:spMkLst>
        </pc:spChg>
        <pc:grpChg chg="mod">
          <ac:chgData name="David Stewart" userId="40cffe60-b158-4416-946b-e9ac5816f94c" providerId="ADAL" clId="{6C9B3D46-51C3-4650-A0FE-C129F62F32E3}" dt="2025-01-23T07:26:27.655" v="42" actId="14826"/>
          <ac:grpSpMkLst>
            <pc:docMk/>
            <pc:sldMk cId="1319568979" sldId="2147471704"/>
            <ac:grpSpMk id="8" creationId="{D87E8F83-57A3-4854-FCBF-50EA48CCC4BD}"/>
          </ac:grpSpMkLst>
        </pc:grpChg>
        <pc:picChg chg="mod">
          <ac:chgData name="David Stewart" userId="40cffe60-b158-4416-946b-e9ac5816f94c" providerId="ADAL" clId="{6C9B3D46-51C3-4650-A0FE-C129F62F32E3}" dt="2025-01-23T07:26:27.655" v="42" actId="14826"/>
          <ac:picMkLst>
            <pc:docMk/>
            <pc:sldMk cId="1319568979" sldId="2147471704"/>
            <ac:picMk id="10" creationId="{3D0D45F6-73F4-9EB3-9CCC-CDAA1FB9AFF6}"/>
          </ac:picMkLst>
        </pc:picChg>
      </pc:sldChg>
      <pc:sldChg chg="modSp">
        <pc:chgData name="David Stewart" userId="40cffe60-b158-4416-946b-e9ac5816f94c" providerId="ADAL" clId="{6C9B3D46-51C3-4650-A0FE-C129F62F32E3}" dt="2025-01-23T07:26:20.269" v="41" actId="14826"/>
        <pc:sldMkLst>
          <pc:docMk/>
          <pc:sldMk cId="2361053440" sldId="2147471707"/>
        </pc:sldMkLst>
        <pc:spChg chg="mod">
          <ac:chgData name="David Stewart" userId="40cffe60-b158-4416-946b-e9ac5816f94c" providerId="ADAL" clId="{6C9B3D46-51C3-4650-A0FE-C129F62F32E3}" dt="2025-01-23T07:26:20.269" v="41" actId="14826"/>
          <ac:spMkLst>
            <pc:docMk/>
            <pc:sldMk cId="2361053440" sldId="2147471707"/>
            <ac:spMk id="7" creationId="{B375FC50-24B6-9AA5-7F67-F76FA7451834}"/>
          </ac:spMkLst>
        </pc:spChg>
        <pc:grpChg chg="mod">
          <ac:chgData name="David Stewart" userId="40cffe60-b158-4416-946b-e9ac5816f94c" providerId="ADAL" clId="{6C9B3D46-51C3-4650-A0FE-C129F62F32E3}" dt="2025-01-23T07:26:20.269" v="41" actId="14826"/>
          <ac:grpSpMkLst>
            <pc:docMk/>
            <pc:sldMk cId="2361053440" sldId="2147471707"/>
            <ac:grpSpMk id="6" creationId="{F1065188-591E-6DCA-B20C-3051F253CDBD}"/>
          </ac:grpSpMkLst>
        </pc:grpChg>
        <pc:picChg chg="mod">
          <ac:chgData name="David Stewart" userId="40cffe60-b158-4416-946b-e9ac5816f94c" providerId="ADAL" clId="{6C9B3D46-51C3-4650-A0FE-C129F62F32E3}" dt="2025-01-23T07:26:20.269" v="41" actId="14826"/>
          <ac:picMkLst>
            <pc:docMk/>
            <pc:sldMk cId="2361053440" sldId="2147471707"/>
            <ac:picMk id="9" creationId="{A79B6D19-76BF-5593-F2F8-5A6C8D60AB34}"/>
          </ac:picMkLst>
        </pc:picChg>
      </pc:sldChg>
      <pc:sldChg chg="modSp">
        <pc:chgData name="David Stewart" userId="40cffe60-b158-4416-946b-e9ac5816f94c" providerId="ADAL" clId="{6C9B3D46-51C3-4650-A0FE-C129F62F32E3}" dt="2025-01-23T07:26:00.463" v="38" actId="14826"/>
        <pc:sldMkLst>
          <pc:docMk/>
          <pc:sldMk cId="14970438" sldId="2147471715"/>
        </pc:sldMkLst>
        <pc:spChg chg="mod">
          <ac:chgData name="David Stewart" userId="40cffe60-b158-4416-946b-e9ac5816f94c" providerId="ADAL" clId="{6C9B3D46-51C3-4650-A0FE-C129F62F32E3}" dt="2025-01-23T07:26:00.463" v="38" actId="14826"/>
          <ac:spMkLst>
            <pc:docMk/>
            <pc:sldMk cId="14970438" sldId="2147471715"/>
            <ac:spMk id="7" creationId="{CAF1E0EB-A300-85FC-B0C2-982C7F10234F}"/>
          </ac:spMkLst>
        </pc:spChg>
        <pc:grpChg chg="mod">
          <ac:chgData name="David Stewart" userId="40cffe60-b158-4416-946b-e9ac5816f94c" providerId="ADAL" clId="{6C9B3D46-51C3-4650-A0FE-C129F62F32E3}" dt="2025-01-23T07:26:00.463" v="38" actId="14826"/>
          <ac:grpSpMkLst>
            <pc:docMk/>
            <pc:sldMk cId="14970438" sldId="2147471715"/>
            <ac:grpSpMk id="6" creationId="{012C3FC0-EABA-58E0-0235-DD02FF465623}"/>
          </ac:grpSpMkLst>
        </pc:grpChg>
        <pc:picChg chg="mod">
          <ac:chgData name="David Stewart" userId="40cffe60-b158-4416-946b-e9ac5816f94c" providerId="ADAL" clId="{6C9B3D46-51C3-4650-A0FE-C129F62F32E3}" dt="2025-01-23T07:26:00.463" v="38" actId="14826"/>
          <ac:picMkLst>
            <pc:docMk/>
            <pc:sldMk cId="14970438" sldId="2147471715"/>
            <ac:picMk id="8" creationId="{01EDCA16-6F2E-93B9-D284-880A05921687}"/>
          </ac:picMkLst>
        </pc:picChg>
        <pc:picChg chg="mod">
          <ac:chgData name="David Stewart" userId="40cffe60-b158-4416-946b-e9ac5816f94c" providerId="ADAL" clId="{6C9B3D46-51C3-4650-A0FE-C129F62F32E3}" dt="2025-01-23T07:26:00.463" v="38" actId="14826"/>
          <ac:picMkLst>
            <pc:docMk/>
            <pc:sldMk cId="14970438" sldId="2147471715"/>
            <ac:picMk id="10" creationId="{A7E0148A-F5A2-2E16-068A-17CB4DC8C114}"/>
          </ac:picMkLst>
        </pc:picChg>
      </pc:sldChg>
      <pc:sldMasterChg chg="modSldLayout">
        <pc:chgData name="David Stewart" userId="40cffe60-b158-4416-946b-e9ac5816f94c" providerId="ADAL" clId="{6C9B3D46-51C3-4650-A0FE-C129F62F32E3}" dt="2025-01-17T11:46:01.181" v="5" actId="14430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6C9B3D46-51C3-4650-A0FE-C129F62F32E3}" dt="2025-01-17T11:46:01.181" v="5" actId="14430"/>
          <pc:sldLayoutMkLst>
            <pc:docMk/>
            <pc:sldMasterMk cId="261135038" sldId="2147483648"/>
            <pc:sldLayoutMk cId="2101662774" sldId="2147483714"/>
          </pc:sldLayoutMkLst>
          <pc:picChg chg="mod modVis">
            <ac:chgData name="David Stewart" userId="40cffe60-b158-4416-946b-e9ac5816f94c" providerId="ADAL" clId="{6C9B3D46-51C3-4650-A0FE-C129F62F32E3}" dt="2025-01-17T11:46:01.181" v="5" actId="14430"/>
            <ac:picMkLst>
              <pc:docMk/>
              <pc:sldMasterMk cId="261135038" sldId="2147483648"/>
              <pc:sldLayoutMk cId="2101662774" sldId="2147483714"/>
              <ac:picMk id="5" creationId="{8CD89AF2-18D6-3B66-3421-398E326C62EF}"/>
            </ac:picMkLst>
          </pc:picChg>
        </pc:sldLayoutChg>
      </pc:sldMasterChg>
    </pc:docChg>
  </pc:docChgLst>
  <pc:docChgLst>
    <pc:chgData name="David Stewart" userId="40cffe60-b158-4416-946b-e9ac5816f94c" providerId="ADAL" clId="{AE26A7BF-2881-438F-AF73-31C5D43B8E42}"/>
    <pc:docChg chg="undo custSel addSld delSld modSld sldOrd modMainMaster modSection">
      <pc:chgData name="David Stewart" userId="40cffe60-b158-4416-946b-e9ac5816f94c" providerId="ADAL" clId="{AE26A7BF-2881-438F-AF73-31C5D43B8E42}" dt="2024-03-20T12:33:00.953" v="7767" actId="114"/>
      <pc:docMkLst>
        <pc:docMk/>
      </pc:docMkLst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494657112" sldId="31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96077580" sldId="31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66275990" sldId="31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957184854" sldId="319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816066524" sldId="320"/>
        </pc:sldMkLst>
      </pc:sldChg>
      <pc:sldChg chg="modSp del mod">
        <pc:chgData name="David Stewart" userId="40cffe60-b158-4416-946b-e9ac5816f94c" providerId="ADAL" clId="{AE26A7BF-2881-438F-AF73-31C5D43B8E42}" dt="2024-02-12T11:57:35.886" v="4101" actId="2696"/>
        <pc:sldMkLst>
          <pc:docMk/>
          <pc:sldMk cId="3078339001" sldId="332"/>
        </pc:sldMkLst>
      </pc:sldChg>
      <pc:sldChg chg="del">
        <pc:chgData name="David Stewart" userId="40cffe60-b158-4416-946b-e9ac5816f94c" providerId="ADAL" clId="{AE26A7BF-2881-438F-AF73-31C5D43B8E42}" dt="2024-02-09T14:46:58.655" v="0" actId="47"/>
        <pc:sldMkLst>
          <pc:docMk/>
          <pc:sldMk cId="3871860731" sldId="401"/>
        </pc:sldMkLst>
      </pc:sldChg>
      <pc:sldChg chg="modSp del mod">
        <pc:chgData name="David Stewart" userId="40cffe60-b158-4416-946b-e9ac5816f94c" providerId="ADAL" clId="{AE26A7BF-2881-438F-AF73-31C5D43B8E42}" dt="2024-02-14T17:38:36.222" v="7444" actId="47"/>
        <pc:sldMkLst>
          <pc:docMk/>
          <pc:sldMk cId="765425116" sldId="40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98326590" sldId="40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13839741" sldId="406"/>
        </pc:sldMkLst>
      </pc:sldChg>
      <pc:sldChg chg="del">
        <pc:chgData name="David Stewart" userId="40cffe60-b158-4416-946b-e9ac5816f94c" providerId="ADAL" clId="{AE26A7BF-2881-438F-AF73-31C5D43B8E42}" dt="2024-02-09T16:46:13.866" v="3823" actId="47"/>
        <pc:sldMkLst>
          <pc:docMk/>
          <pc:sldMk cId="1906569065" sldId="41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355136653" sldId="41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477766325" sldId="42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174439559" sldId="421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864359058" sldId="445"/>
        </pc:sldMkLst>
      </pc:sldChg>
      <pc:sldChg chg="modSp del mod modNotesTx">
        <pc:chgData name="David Stewart" userId="40cffe60-b158-4416-946b-e9ac5816f94c" providerId="ADAL" clId="{AE26A7BF-2881-438F-AF73-31C5D43B8E42}" dt="2024-02-14T17:38:42.666" v="7445" actId="47"/>
        <pc:sldMkLst>
          <pc:docMk/>
          <pc:sldMk cId="4189757048" sldId="447"/>
        </pc:sldMkLst>
      </pc:sldChg>
      <pc:sldChg chg="addSp modSp mod modNotesTx">
        <pc:chgData name="David Stewart" userId="40cffe60-b158-4416-946b-e9ac5816f94c" providerId="ADAL" clId="{AE26A7BF-2881-438F-AF73-31C5D43B8E42}" dt="2024-02-15T12:50:47.900" v="7489" actId="1076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736855698" sldId="449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48.820" v="7750" actId="20577"/>
        <pc:sldMkLst>
          <pc:docMk/>
          <pc:sldMk cId="2180195417" sldId="449"/>
        </pc:sldMkLst>
      </pc:sldChg>
      <pc:sldChg chg="addSp delSp modSp add mod ord addAnim delAnim modAnim modNotesTx">
        <pc:chgData name="David Stewart" userId="40cffe60-b158-4416-946b-e9ac5816f94c" providerId="ADAL" clId="{AE26A7BF-2881-438F-AF73-31C5D43B8E42}" dt="2024-02-12T14:31:52.931" v="5494" actId="20577"/>
        <pc:sldMkLst>
          <pc:docMk/>
          <pc:sldMk cId="3233066021" sldId="450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26.912" v="7745" actId="114"/>
        <pc:sldMkLst>
          <pc:docMk/>
          <pc:sldMk cId="2771803034" sldId="451"/>
        </pc:sldMkLst>
      </pc:sldChg>
      <pc:sldChg chg="addSp delSp modSp new del mod delAnim modAnim">
        <pc:chgData name="David Stewart" userId="40cffe60-b158-4416-946b-e9ac5816f94c" providerId="ADAL" clId="{AE26A7BF-2881-438F-AF73-31C5D43B8E42}" dt="2024-02-09T15:18:29.645" v="916" actId="47"/>
        <pc:sldMkLst>
          <pc:docMk/>
          <pc:sldMk cId="2954964418" sldId="45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118510521" sldId="452"/>
        </pc:sldMkLst>
      </pc:sldChg>
      <pc:sldChg chg="modSp new del mod">
        <pc:chgData name="David Stewart" userId="40cffe60-b158-4416-946b-e9ac5816f94c" providerId="ADAL" clId="{AE26A7BF-2881-438F-AF73-31C5D43B8E42}" dt="2024-02-09T15:37:25.655" v="1608" actId="47"/>
        <pc:sldMkLst>
          <pc:docMk/>
          <pc:sldMk cId="3527825513" sldId="452"/>
        </pc:sldMkLst>
      </pc:sldChg>
      <pc:sldChg chg="addSp delSp modSp new mod ord modTransition delAnim modAnim modNotesTx">
        <pc:chgData name="David Stewart" userId="40cffe60-b158-4416-946b-e9ac5816f94c" providerId="ADAL" clId="{AE26A7BF-2881-438F-AF73-31C5D43B8E42}" dt="2024-02-15T14:45:47.544" v="7562" actId="20577"/>
        <pc:sldMkLst>
          <pc:docMk/>
          <pc:sldMk cId="3995727770" sldId="452"/>
        </pc:sldMkLst>
      </pc:sldChg>
      <pc:sldChg chg="addSp delSp modSp add mod ord modTransition delAnim modAnim modNotesTx">
        <pc:chgData name="David Stewart" userId="40cffe60-b158-4416-946b-e9ac5816f94c" providerId="ADAL" clId="{AE26A7BF-2881-438F-AF73-31C5D43B8E42}" dt="2024-03-20T12:31:07.757" v="7740" actId="12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227199647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533375257" sldId="455"/>
        </pc:sldMkLst>
      </pc:sldChg>
      <pc:sldChg chg="modSp add del mod ord modNotesTx">
        <pc:chgData name="David Stewart" userId="40cffe60-b158-4416-946b-e9ac5816f94c" providerId="ADAL" clId="{AE26A7BF-2881-438F-AF73-31C5D43B8E42}" dt="2024-02-15T15:21:37.873" v="7575" actId="20577"/>
        <pc:sldMkLst>
          <pc:docMk/>
          <pc:sldMk cId="497638434" sldId="456"/>
        </pc:sldMkLst>
      </pc:sldChg>
      <pc:sldChg chg="addSp delSp modSp add del mod ord addAnim delAnim modAnim modShow modNotesTx">
        <pc:chgData name="David Stewart" userId="40cffe60-b158-4416-946b-e9ac5816f94c" providerId="ADAL" clId="{AE26A7BF-2881-438F-AF73-31C5D43B8E42}" dt="2024-03-20T12:30:26.897" v="7728" actId="114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61701368" sldId="45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150464933" sldId="459"/>
        </pc:sldMkLst>
      </pc:sldChg>
      <pc:sldChg chg="addSp delSp modSp add del mod ord modAnim modNotesTx">
        <pc:chgData name="David Stewart" userId="40cffe60-b158-4416-946b-e9ac5816f94c" providerId="ADAL" clId="{AE26A7BF-2881-438F-AF73-31C5D43B8E42}" dt="2024-03-20T12:30:37.576" v="7729" actId="114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98400271" sldId="461"/>
        </pc:sldMkLst>
      </pc:sldChg>
      <pc:sldChg chg="addSp delSp modSp new mod modAnim modNotesTx">
        <pc:chgData name="David Stewart" userId="40cffe60-b158-4416-946b-e9ac5816f94c" providerId="ADAL" clId="{AE26A7BF-2881-438F-AF73-31C5D43B8E42}" dt="2024-02-15T14:34:58.483" v="7516" actId="20577"/>
        <pc:sldMkLst>
          <pc:docMk/>
          <pc:sldMk cId="1853305690" sldId="461"/>
        </pc:sldMkLst>
      </pc:sldChg>
      <pc:sldChg chg="addSp delSp modSp add mod ord modAnim modNotesTx">
        <pc:chgData name="David Stewart" userId="40cffe60-b158-4416-946b-e9ac5816f94c" providerId="ADAL" clId="{AE26A7BF-2881-438F-AF73-31C5D43B8E42}" dt="2024-03-20T12:33:00.953" v="7767" actId="114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16881565" sldId="462"/>
        </pc:sldMkLst>
      </pc:sldChg>
      <pc:sldChg chg="addSp delSp modSp new mod modAnim modNotesTx">
        <pc:chgData name="David Stewart" userId="40cffe60-b158-4416-946b-e9ac5816f94c" providerId="ADAL" clId="{AE26A7BF-2881-438F-AF73-31C5D43B8E42}" dt="2024-03-20T12:32:43.704" v="7766" actId="114"/>
        <pc:sldMkLst>
          <pc:docMk/>
          <pc:sldMk cId="3903085673" sldId="46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609045087" sldId="464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06642761" sldId="465"/>
        </pc:sldMkLst>
      </pc:sldChg>
      <pc:sldChg chg="del">
        <pc:chgData name="David Stewart" userId="40cffe60-b158-4416-946b-e9ac5816f94c" providerId="ADAL" clId="{AE26A7BF-2881-438F-AF73-31C5D43B8E42}" dt="2024-02-09T14:47:03.396" v="1" actId="47"/>
        <pc:sldMkLst>
          <pc:docMk/>
          <pc:sldMk cId="2663203925" sldId="466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34087526" sldId="467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645495936" sldId="46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33877345" sldId="47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60879154" sldId="472"/>
        </pc:sldMkLst>
      </pc:sldChg>
      <pc:sldChg chg="addSp delSp modSp add del mod ord">
        <pc:chgData name="David Stewart" userId="40cffe60-b158-4416-946b-e9ac5816f94c" providerId="ADAL" clId="{AE26A7BF-2881-438F-AF73-31C5D43B8E42}" dt="2024-02-09T16:46:29.215" v="3825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40515920" sldId="475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2-15T17:42:21.812" v="7622" actId="207"/>
        <pc:sldMkLst>
          <pc:docMk/>
          <pc:sldMk cId="1791147809" sldId="475"/>
        </pc:sldMkLst>
      </pc:sldChg>
      <pc:sldChg chg="addSp modSp add mod modAnim modNotesTx">
        <pc:chgData name="David Stewart" userId="40cffe60-b158-4416-946b-e9ac5816f94c" providerId="ADAL" clId="{AE26A7BF-2881-438F-AF73-31C5D43B8E42}" dt="2024-03-20T12:31:38.825" v="7746" actId="114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57238038" sldId="476"/>
        </pc:sldMkLst>
      </pc:sldChg>
      <pc:sldChg chg="addSp modSp add modAnim modNotesTx">
        <pc:chgData name="David Stewart" userId="40cffe60-b158-4416-946b-e9ac5816f94c" providerId="ADAL" clId="{AE26A7BF-2881-438F-AF73-31C5D43B8E42}" dt="2024-02-12T14:31:36.922" v="5484" actId="20577"/>
        <pc:sldMkLst>
          <pc:docMk/>
          <pc:sldMk cId="2227199647" sldId="477"/>
        </pc:sldMkLst>
      </pc:sldChg>
      <pc:sldMasterChg chg="modSldLayout">
        <pc:chgData name="David Stewart" userId="40cffe60-b158-4416-946b-e9ac5816f94c" providerId="ADAL" clId="{AE26A7BF-2881-438F-AF73-31C5D43B8E42}" dt="2024-02-09T15:18:43.055" v="917"/>
        <pc:sldMasterMkLst>
          <pc:docMk/>
          <pc:sldMasterMk cId="261135038" sldId="2147483648"/>
        </pc:sldMasterMkLst>
        <pc:sldLayoutChg chg="addSp modSp">
          <pc:chgData name="David Stewart" userId="40cffe60-b158-4416-946b-e9ac5816f94c" providerId="ADAL" clId="{AE26A7BF-2881-438F-AF73-31C5D43B8E42}" dt="2024-02-09T15:18:43.055" v="917"/>
          <pc:sldLayoutMkLst>
            <pc:docMk/>
            <pc:sldMasterMk cId="261135038" sldId="2147483648"/>
            <pc:sldLayoutMk cId="3825020515" sldId="2147483705"/>
          </pc:sldLayoutMkLst>
        </pc:sldLayoutChg>
      </pc:sldMasterChg>
    </pc:docChg>
  </pc:docChgLst>
  <pc:docChgLst>
    <pc:chgData name="David Stewart" userId="40cffe60-b158-4416-946b-e9ac5816f94c" providerId="ADAL" clId="{24FA6656-8E31-4BAA-9916-A5E54FACF379}"/>
    <pc:docChg chg="undo custSel modSld">
      <pc:chgData name="David Stewart" userId="40cffe60-b158-4416-946b-e9ac5816f94c" providerId="ADAL" clId="{24FA6656-8E31-4BAA-9916-A5E54FACF379}" dt="2024-04-24T08:33:54.017" v="27" actId="20577"/>
      <pc:docMkLst>
        <pc:docMk/>
      </pc:docMkLst>
      <pc:sldChg chg="modNotesTx">
        <pc:chgData name="David Stewart" userId="40cffe60-b158-4416-946b-e9ac5816f94c" providerId="ADAL" clId="{24FA6656-8E31-4BAA-9916-A5E54FACF379}" dt="2024-03-27T15:25:39.628" v="13" actId="114"/>
        <pc:sldMkLst>
          <pc:docMk/>
          <pc:sldMk cId="2180195417" sldId="449"/>
        </pc:sldMkLst>
      </pc:sldChg>
      <pc:sldChg chg="modNotesTx">
        <pc:chgData name="David Stewart" userId="40cffe60-b158-4416-946b-e9ac5816f94c" providerId="ADAL" clId="{24FA6656-8E31-4BAA-9916-A5E54FACF379}" dt="2024-04-24T08:33:54.017" v="27" actId="20577"/>
        <pc:sldMkLst>
          <pc:docMk/>
          <pc:sldMk cId="3659829867" sldId="460"/>
        </pc:sldMkLst>
      </pc:sldChg>
      <pc:sldChg chg="modNotesTx">
        <pc:chgData name="David Stewart" userId="40cffe60-b158-4416-946b-e9ac5816f94c" providerId="ADAL" clId="{24FA6656-8E31-4BAA-9916-A5E54FACF379}" dt="2024-03-27T15:29:11.664" v="24" actId="20577"/>
        <pc:sldMkLst>
          <pc:docMk/>
          <pc:sldMk cId="1118510521" sldId="476"/>
        </pc:sldMkLst>
      </pc:sldChg>
    </pc:docChg>
  </pc:docChgLst>
  <pc:docChgLst>
    <pc:chgData name="David Stewart" userId="40cffe60-b158-4416-946b-e9ac5816f94c" providerId="ADAL" clId="{80E5695A-A6E3-4426-A8C4-12F2AD3CBBC2}"/>
    <pc:docChg chg="undo custSel addSld delSld modSld sldOrd modSection">
      <pc:chgData name="David Stewart" userId="40cffe60-b158-4416-946b-e9ac5816f94c" providerId="ADAL" clId="{80E5695A-A6E3-4426-A8C4-12F2AD3CBBC2}" dt="2025-01-15T17:06:23.942" v="395" actId="478"/>
      <pc:docMkLst>
        <pc:docMk/>
      </pc:docMkLst>
      <pc:sldChg chg="addSp delSp del mod">
        <pc:chgData name="David Stewart" userId="40cffe60-b158-4416-946b-e9ac5816f94c" providerId="ADAL" clId="{80E5695A-A6E3-4426-A8C4-12F2AD3CBBC2}" dt="2025-01-15T15:36:52.541" v="48" actId="47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80E5695A-A6E3-4426-A8C4-12F2AD3CBBC2}" dt="2025-01-15T15:43:30.376" v="80" actId="47"/>
        <pc:sldMkLst>
          <pc:docMk/>
          <pc:sldMk cId="3995727770" sldId="452"/>
        </pc:sldMkLst>
      </pc:sldChg>
      <pc:sldChg chg="add del">
        <pc:chgData name="David Stewart" userId="40cffe60-b158-4416-946b-e9ac5816f94c" providerId="ADAL" clId="{80E5695A-A6E3-4426-A8C4-12F2AD3CBBC2}" dt="2025-01-15T15:38:25.312" v="58" actId="47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80E5695A-A6E3-4426-A8C4-12F2AD3CBBC2}" dt="2025-01-15T15:41:11.193" v="66" actId="47"/>
        <pc:sldMkLst>
          <pc:docMk/>
          <pc:sldMk cId="1791147809" sldId="475"/>
        </pc:sldMkLst>
      </pc:sldChg>
      <pc:sldChg chg="modSp del mod ord">
        <pc:chgData name="David Stewart" userId="40cffe60-b158-4416-946b-e9ac5816f94c" providerId="ADAL" clId="{80E5695A-A6E3-4426-A8C4-12F2AD3CBBC2}" dt="2025-01-15T15:46:34.956" v="147" actId="47"/>
        <pc:sldMkLst>
          <pc:docMk/>
          <pc:sldMk cId="1885105966" sldId="487"/>
        </pc:sldMkLst>
      </pc:sldChg>
      <pc:sldChg chg="del">
        <pc:chgData name="David Stewart" userId="40cffe60-b158-4416-946b-e9ac5816f94c" providerId="ADAL" clId="{80E5695A-A6E3-4426-A8C4-12F2AD3CBBC2}" dt="2025-01-15T15:52:35.310" v="214" actId="47"/>
        <pc:sldMkLst>
          <pc:docMk/>
          <pc:sldMk cId="1884827793" sldId="488"/>
        </pc:sldMkLst>
      </pc:sldChg>
      <pc:sldChg chg="modSp del mod">
        <pc:chgData name="David Stewart" userId="40cffe60-b158-4416-946b-e9ac5816f94c" providerId="ADAL" clId="{80E5695A-A6E3-4426-A8C4-12F2AD3CBBC2}" dt="2025-01-15T15:55:10.859" v="268" actId="47"/>
        <pc:sldMkLst>
          <pc:docMk/>
          <pc:sldMk cId="2109207457" sldId="489"/>
        </pc:sldMkLst>
      </pc:sldChg>
      <pc:sldChg chg="modSp del mod">
        <pc:chgData name="David Stewart" userId="40cffe60-b158-4416-946b-e9ac5816f94c" providerId="ADAL" clId="{80E5695A-A6E3-4426-A8C4-12F2AD3CBBC2}" dt="2025-01-15T15:59:11.597" v="340" actId="47"/>
        <pc:sldMkLst>
          <pc:docMk/>
          <pc:sldMk cId="1432067763" sldId="490"/>
        </pc:sldMkLst>
      </pc:sldChg>
      <pc:sldChg chg="del">
        <pc:chgData name="David Stewart" userId="40cffe60-b158-4416-946b-e9ac5816f94c" providerId="ADAL" clId="{80E5695A-A6E3-4426-A8C4-12F2AD3CBBC2}" dt="2025-01-15T15:48:19.980" v="161" actId="47"/>
        <pc:sldMkLst>
          <pc:docMk/>
          <pc:sldMk cId="2020617636" sldId="491"/>
        </pc:sldMkLst>
      </pc:sldChg>
      <pc:sldChg chg="modSp del mod">
        <pc:chgData name="David Stewart" userId="40cffe60-b158-4416-946b-e9ac5816f94c" providerId="ADAL" clId="{80E5695A-A6E3-4426-A8C4-12F2AD3CBBC2}" dt="2025-01-15T15:52:31.883" v="213" actId="47"/>
        <pc:sldMkLst>
          <pc:docMk/>
          <pc:sldMk cId="3811147035" sldId="492"/>
        </pc:sldMkLst>
      </pc:sldChg>
      <pc:sldChg chg="del">
        <pc:chgData name="David Stewart" userId="40cffe60-b158-4416-946b-e9ac5816f94c" providerId="ADAL" clId="{80E5695A-A6E3-4426-A8C4-12F2AD3CBBC2}" dt="2025-01-15T15:56:38.328" v="290" actId="47"/>
        <pc:sldMkLst>
          <pc:docMk/>
          <pc:sldMk cId="981239793" sldId="493"/>
        </pc:sldMkLst>
      </pc:sldChg>
      <pc:sldChg chg="del">
        <pc:chgData name="David Stewart" userId="40cffe60-b158-4416-946b-e9ac5816f94c" providerId="ADAL" clId="{80E5695A-A6E3-4426-A8C4-12F2AD3CBBC2}" dt="2025-01-15T16:00:02.957" v="354" actId="47"/>
        <pc:sldMkLst>
          <pc:docMk/>
          <pc:sldMk cId="897621172" sldId="494"/>
        </pc:sldMkLst>
      </pc:sldChg>
      <pc:sldChg chg="addSp delSp modSp add mod addAnim delAnim modAnim modNotesTx">
        <pc:chgData name="David Stewart" userId="40cffe60-b158-4416-946b-e9ac5816f94c" providerId="ADAL" clId="{80E5695A-A6E3-4426-A8C4-12F2AD3CBBC2}" dt="2025-01-15T15:36:42.688" v="47" actId="20577"/>
        <pc:sldMkLst>
          <pc:docMk/>
          <pc:sldMk cId="2297772065" sldId="2147471654"/>
        </pc:sldMkLst>
      </pc:sldChg>
      <pc:sldChg chg="modSp add mod modAnim modNotesTx">
        <pc:chgData name="David Stewart" userId="40cffe60-b158-4416-946b-e9ac5816f94c" providerId="ADAL" clId="{80E5695A-A6E3-4426-A8C4-12F2AD3CBBC2}" dt="2025-01-15T15:40:58.165" v="65" actId="20577"/>
        <pc:sldMkLst>
          <pc:docMk/>
          <pc:sldMk cId="2263097404" sldId="2147471667"/>
        </pc:sldMkLst>
        <pc:spChg chg="mod">
          <ac:chgData name="David Stewart" userId="40cffe60-b158-4416-946b-e9ac5816f94c" providerId="ADAL" clId="{80E5695A-A6E3-4426-A8C4-12F2AD3CBBC2}" dt="2025-01-15T15:38:38.022" v="61" actId="20577"/>
          <ac:spMkLst>
            <pc:docMk/>
            <pc:sldMk cId="2263097404" sldId="2147471667"/>
            <ac:spMk id="2" creationId="{D0BF2B67-122C-07A8-182E-342070B28ED7}"/>
          </ac:spMkLst>
        </pc:spChg>
        <pc:spChg chg="mod">
          <ac:chgData name="David Stewart" userId="40cffe60-b158-4416-946b-e9ac5816f94c" providerId="ADAL" clId="{80E5695A-A6E3-4426-A8C4-12F2AD3CBBC2}" dt="2025-01-15T15:39:20.927" v="63" actId="113"/>
          <ac:spMkLst>
            <pc:docMk/>
            <pc:sldMk cId="2263097404" sldId="2147471667"/>
            <ac:spMk id="3" creationId="{63ADE78F-0128-5E5F-2E67-7584F02780A4}"/>
          </ac:spMkLst>
        </pc:spChg>
      </pc:sldChg>
      <pc:sldChg chg="addSp delSp modSp add mod modAnim modNotesTx">
        <pc:chgData name="David Stewart" userId="40cffe60-b158-4416-946b-e9ac5816f94c" providerId="ADAL" clId="{80E5695A-A6E3-4426-A8C4-12F2AD3CBBC2}" dt="2025-01-15T16:58:18.327" v="370" actId="13244"/>
        <pc:sldMkLst>
          <pc:docMk/>
          <pc:sldMk cId="2095449017" sldId="2147471682"/>
        </pc:sldMkLst>
        <pc:spChg chg="mod">
          <ac:chgData name="David Stewart" userId="40cffe60-b158-4416-946b-e9ac5816f94c" providerId="ADAL" clId="{80E5695A-A6E3-4426-A8C4-12F2AD3CBBC2}" dt="2025-01-15T15:49:39.210" v="185" actId="113"/>
          <ac:spMkLst>
            <pc:docMk/>
            <pc:sldMk cId="2095449017" sldId="2147471682"/>
            <ac:spMk id="3" creationId="{6DF6AB45-3E19-34C9-1B9D-1E83F3D2D652}"/>
          </ac:spMkLst>
        </pc:spChg>
        <pc:spChg chg="mod">
          <ac:chgData name="David Stewart" userId="40cffe60-b158-4416-946b-e9ac5816f94c" providerId="ADAL" clId="{80E5695A-A6E3-4426-A8C4-12F2AD3CBBC2}" dt="2025-01-15T15:49:12.660" v="179" actId="20577"/>
          <ac:spMkLst>
            <pc:docMk/>
            <pc:sldMk cId="2095449017" sldId="2147471682"/>
            <ac:spMk id="4" creationId="{297512C8-A54B-F1A7-A057-CF8ED9F6AD76}"/>
          </ac:spMkLst>
        </pc:spChg>
        <pc:spChg chg="mod">
          <ac:chgData name="David Stewart" userId="40cffe60-b158-4416-946b-e9ac5816f94c" providerId="ADAL" clId="{80E5695A-A6E3-4426-A8C4-12F2AD3CBBC2}" dt="2025-01-15T15:50:11.081" v="191"/>
          <ac:spMkLst>
            <pc:docMk/>
            <pc:sldMk cId="2095449017" sldId="2147471682"/>
            <ac:spMk id="8" creationId="{99D93A48-08C3-EE3C-3840-B557EDFF9F18}"/>
          </ac:spMkLst>
        </pc:spChg>
        <pc:spChg chg="add mod ord modVis">
          <ac:chgData name="David Stewart" userId="40cffe60-b158-4416-946b-e9ac5816f94c" providerId="ADAL" clId="{80E5695A-A6E3-4426-A8C4-12F2AD3CBBC2}" dt="2025-01-15T16:58:14.123" v="369" actId="14429"/>
          <ac:spMkLst>
            <pc:docMk/>
            <pc:sldMk cId="2095449017" sldId="2147471682"/>
            <ac:spMk id="12" creationId="{DE8789D5-C537-B572-A7C5-592F4ADBCD5E}"/>
          </ac:spMkLst>
        </pc:spChg>
        <pc:grpChg chg="add mod">
          <ac:chgData name="David Stewart" userId="40cffe60-b158-4416-946b-e9ac5816f94c" providerId="ADAL" clId="{80E5695A-A6E3-4426-A8C4-12F2AD3CBBC2}" dt="2025-01-15T15:50:11.081" v="191"/>
          <ac:grpSpMkLst>
            <pc:docMk/>
            <pc:sldMk cId="2095449017" sldId="2147471682"/>
            <ac:grpSpMk id="7" creationId="{A7186886-AD6F-A818-21AC-31FA8D1FC14A}"/>
          </ac:grpSpMkLst>
        </pc:grpChg>
        <pc:picChg chg="mod">
          <ac:chgData name="David Stewart" userId="40cffe60-b158-4416-946b-e9ac5816f94c" providerId="ADAL" clId="{80E5695A-A6E3-4426-A8C4-12F2AD3CBBC2}" dt="2025-01-15T15:50:11.081" v="191"/>
          <ac:picMkLst>
            <pc:docMk/>
            <pc:sldMk cId="2095449017" sldId="2147471682"/>
            <ac:picMk id="9" creationId="{0450C56E-4017-3CE4-8DC8-CFC466B40AA0}"/>
          </ac:picMkLst>
        </pc:picChg>
        <pc:picChg chg="mod">
          <ac:chgData name="David Stewart" userId="40cffe60-b158-4416-946b-e9ac5816f94c" providerId="ADAL" clId="{80E5695A-A6E3-4426-A8C4-12F2AD3CBBC2}" dt="2025-01-15T15:50:11.081" v="191"/>
          <ac:picMkLst>
            <pc:docMk/>
            <pc:sldMk cId="2095449017" sldId="2147471682"/>
            <ac:picMk id="10" creationId="{C7ECCD7E-6B18-1979-1577-C0D16E720341}"/>
          </ac:picMkLst>
        </pc:picChg>
        <pc:picChg chg="add mod ord">
          <ac:chgData name="David Stewart" userId="40cffe60-b158-4416-946b-e9ac5816f94c" providerId="ADAL" clId="{80E5695A-A6E3-4426-A8C4-12F2AD3CBBC2}" dt="2025-01-15T16:58:18.327" v="370" actId="13244"/>
          <ac:picMkLst>
            <pc:docMk/>
            <pc:sldMk cId="2095449017" sldId="2147471682"/>
            <ac:picMk id="13" creationId="{27420416-4A53-B758-7528-E649AB18225A}"/>
          </ac:picMkLst>
        </pc:picChg>
      </pc:sldChg>
      <pc:sldChg chg="modSp add del mod">
        <pc:chgData name="David Stewart" userId="40cffe60-b158-4416-946b-e9ac5816f94c" providerId="ADAL" clId="{80E5695A-A6E3-4426-A8C4-12F2AD3CBBC2}" dt="2025-01-15T16:56:40.786" v="359" actId="47"/>
        <pc:sldMkLst>
          <pc:docMk/>
          <pc:sldMk cId="1019083285" sldId="2147471685"/>
        </pc:sldMkLst>
      </pc:sldChg>
      <pc:sldChg chg="addSp delSp modSp add mod delAnim modAnim modNotesTx">
        <pc:chgData name="David Stewart" userId="40cffe60-b158-4416-946b-e9ac5816f94c" providerId="ADAL" clId="{80E5695A-A6E3-4426-A8C4-12F2AD3CBBC2}" dt="2025-01-15T15:59:00.412" v="339" actId="20577"/>
        <pc:sldMkLst>
          <pc:docMk/>
          <pc:sldMk cId="1319568979" sldId="2147471704"/>
        </pc:sldMkLst>
        <pc:spChg chg="mod">
          <ac:chgData name="David Stewart" userId="40cffe60-b158-4416-946b-e9ac5816f94c" providerId="ADAL" clId="{80E5695A-A6E3-4426-A8C4-12F2AD3CBBC2}" dt="2025-01-15T15:57:44.806" v="325" actId="113"/>
          <ac:spMkLst>
            <pc:docMk/>
            <pc:sldMk cId="1319568979" sldId="2147471704"/>
            <ac:spMk id="3" creationId="{A0930BD3-C0CF-6708-7C3C-AF18644C6CCB}"/>
          </ac:spMkLst>
        </pc:spChg>
        <pc:spChg chg="mod">
          <ac:chgData name="David Stewart" userId="40cffe60-b158-4416-946b-e9ac5816f94c" providerId="ADAL" clId="{80E5695A-A6E3-4426-A8C4-12F2AD3CBBC2}" dt="2025-01-15T15:57:30.930" v="321" actId="20577"/>
          <ac:spMkLst>
            <pc:docMk/>
            <pc:sldMk cId="1319568979" sldId="2147471704"/>
            <ac:spMk id="4" creationId="{466C8F09-D37D-4138-9B9E-1C3B365D01D7}"/>
          </ac:spMkLst>
        </pc:spChg>
        <pc:spChg chg="mod">
          <ac:chgData name="David Stewart" userId="40cffe60-b158-4416-946b-e9ac5816f94c" providerId="ADAL" clId="{80E5695A-A6E3-4426-A8C4-12F2AD3CBBC2}" dt="2025-01-15T15:58:17.549" v="330"/>
          <ac:spMkLst>
            <pc:docMk/>
            <pc:sldMk cId="1319568979" sldId="2147471704"/>
            <ac:spMk id="9" creationId="{04965EB7-BE98-4B0E-5150-4B0FDF0B3F72}"/>
          </ac:spMkLst>
        </pc:spChg>
        <pc:spChg chg="mod modVis">
          <ac:chgData name="David Stewart" userId="40cffe60-b158-4416-946b-e9ac5816f94c" providerId="ADAL" clId="{80E5695A-A6E3-4426-A8C4-12F2AD3CBBC2}" dt="2025-01-15T15:58:13.305" v="326" actId="14429"/>
          <ac:spMkLst>
            <pc:docMk/>
            <pc:sldMk cId="1319568979" sldId="2147471704"/>
            <ac:spMk id="14" creationId="{25E781D0-020C-E188-32C9-21B957BEFCA0}"/>
          </ac:spMkLst>
        </pc:spChg>
        <pc:grpChg chg="add mod">
          <ac:chgData name="David Stewart" userId="40cffe60-b158-4416-946b-e9ac5816f94c" providerId="ADAL" clId="{80E5695A-A6E3-4426-A8C4-12F2AD3CBBC2}" dt="2025-01-15T15:58:17.549" v="330"/>
          <ac:grpSpMkLst>
            <pc:docMk/>
            <pc:sldMk cId="1319568979" sldId="2147471704"/>
            <ac:grpSpMk id="8" creationId="{D87E8F83-57A3-4854-FCBF-50EA48CCC4BD}"/>
          </ac:grpSpMkLst>
        </pc:grpChg>
        <pc:picChg chg="mod">
          <ac:chgData name="David Stewart" userId="40cffe60-b158-4416-946b-e9ac5816f94c" providerId="ADAL" clId="{80E5695A-A6E3-4426-A8C4-12F2AD3CBBC2}" dt="2025-01-15T15:58:17.549" v="330"/>
          <ac:picMkLst>
            <pc:docMk/>
            <pc:sldMk cId="1319568979" sldId="2147471704"/>
            <ac:picMk id="10" creationId="{3D0D45F6-73F4-9EB3-9CCC-CDAA1FB9AFF6}"/>
          </ac:picMkLst>
        </pc:picChg>
      </pc:sldChg>
      <pc:sldChg chg="addSp delSp modSp add mod delAnim modAnim modNotesTx">
        <pc:chgData name="David Stewart" userId="40cffe60-b158-4416-946b-e9ac5816f94c" providerId="ADAL" clId="{80E5695A-A6E3-4426-A8C4-12F2AD3CBBC2}" dt="2025-01-15T16:59:30.735" v="386" actId="14429"/>
        <pc:sldMkLst>
          <pc:docMk/>
          <pc:sldMk cId="2361053440" sldId="2147471707"/>
        </pc:sldMkLst>
        <pc:spChg chg="mod">
          <ac:chgData name="David Stewart" userId="40cffe60-b158-4416-946b-e9ac5816f94c" providerId="ADAL" clId="{80E5695A-A6E3-4426-A8C4-12F2AD3CBBC2}" dt="2025-01-15T15:54:10.102" v="256" actId="113"/>
          <ac:spMkLst>
            <pc:docMk/>
            <pc:sldMk cId="2361053440" sldId="2147471707"/>
            <ac:spMk id="3" creationId="{88C8C597-538E-7928-DEC5-E1C58CCACFED}"/>
          </ac:spMkLst>
        </pc:spChg>
        <pc:spChg chg="mod">
          <ac:chgData name="David Stewart" userId="40cffe60-b158-4416-946b-e9ac5816f94c" providerId="ADAL" clId="{80E5695A-A6E3-4426-A8C4-12F2AD3CBBC2}" dt="2025-01-15T15:53:28.702" v="231" actId="20577"/>
          <ac:spMkLst>
            <pc:docMk/>
            <pc:sldMk cId="2361053440" sldId="2147471707"/>
            <ac:spMk id="4" creationId="{6C9A9102-65F6-BA73-6365-79E268FE8E82}"/>
          </ac:spMkLst>
        </pc:spChg>
        <pc:spChg chg="mod">
          <ac:chgData name="David Stewart" userId="40cffe60-b158-4416-946b-e9ac5816f94c" providerId="ADAL" clId="{80E5695A-A6E3-4426-A8C4-12F2AD3CBBC2}" dt="2025-01-15T15:54:32.199" v="264"/>
          <ac:spMkLst>
            <pc:docMk/>
            <pc:sldMk cId="2361053440" sldId="2147471707"/>
            <ac:spMk id="7" creationId="{B375FC50-24B6-9AA5-7F67-F76FA7451834}"/>
          </ac:spMkLst>
        </pc:spChg>
        <pc:spChg chg="mod modVis">
          <ac:chgData name="David Stewart" userId="40cffe60-b158-4416-946b-e9ac5816f94c" providerId="ADAL" clId="{80E5695A-A6E3-4426-A8C4-12F2AD3CBBC2}" dt="2025-01-15T16:59:30.735" v="386" actId="14429"/>
          <ac:spMkLst>
            <pc:docMk/>
            <pc:sldMk cId="2361053440" sldId="2147471707"/>
            <ac:spMk id="13" creationId="{E5CEF40D-6F52-4B18-711A-540C323CA8D8}"/>
          </ac:spMkLst>
        </pc:spChg>
        <pc:grpChg chg="add mod">
          <ac:chgData name="David Stewart" userId="40cffe60-b158-4416-946b-e9ac5816f94c" providerId="ADAL" clId="{80E5695A-A6E3-4426-A8C4-12F2AD3CBBC2}" dt="2025-01-15T15:54:32.199" v="264"/>
          <ac:grpSpMkLst>
            <pc:docMk/>
            <pc:sldMk cId="2361053440" sldId="2147471707"/>
            <ac:grpSpMk id="6" creationId="{F1065188-591E-6DCA-B20C-3051F253CDBD}"/>
          </ac:grpSpMkLst>
        </pc:grpChg>
        <pc:picChg chg="mod">
          <ac:chgData name="David Stewart" userId="40cffe60-b158-4416-946b-e9ac5816f94c" providerId="ADAL" clId="{80E5695A-A6E3-4426-A8C4-12F2AD3CBBC2}" dt="2025-01-15T15:54:32.199" v="264"/>
          <ac:picMkLst>
            <pc:docMk/>
            <pc:sldMk cId="2361053440" sldId="2147471707"/>
            <ac:picMk id="9" creationId="{A79B6D19-76BF-5593-F2F8-5A6C8D60AB34}"/>
          </ac:picMkLst>
        </pc:picChg>
        <pc:picChg chg="add mod ord">
          <ac:chgData name="David Stewart" userId="40cffe60-b158-4416-946b-e9ac5816f94c" providerId="ADAL" clId="{80E5695A-A6E3-4426-A8C4-12F2AD3CBBC2}" dt="2025-01-15T16:59:28.249" v="385"/>
          <ac:picMkLst>
            <pc:docMk/>
            <pc:sldMk cId="2361053440" sldId="2147471707"/>
            <ac:picMk id="11" creationId="{0DE7BC5A-EEB0-15CB-EE26-78ABFC049F3D}"/>
          </ac:picMkLst>
        </pc:picChg>
      </pc:sldChg>
      <pc:sldChg chg="modSp add modAnim modNotesTx">
        <pc:chgData name="David Stewart" userId="40cffe60-b158-4416-946b-e9ac5816f94c" providerId="ADAL" clId="{80E5695A-A6E3-4426-A8C4-12F2AD3CBBC2}" dt="2025-01-15T15:44:03.350" v="106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80E5695A-A6E3-4426-A8C4-12F2AD3CBBC2}" dt="2025-01-15T15:42:02.078" v="70"/>
          <ac:spMkLst>
            <pc:docMk/>
            <pc:sldMk cId="4166277699" sldId="2147471714"/>
            <ac:spMk id="3" creationId="{6E013ACE-D5B4-891A-A7FB-6908135745F1}"/>
          </ac:spMkLst>
        </pc:spChg>
        <pc:spChg chg="mod">
          <ac:chgData name="David Stewart" userId="40cffe60-b158-4416-946b-e9ac5816f94c" providerId="ADAL" clId="{80E5695A-A6E3-4426-A8C4-12F2AD3CBBC2}" dt="2025-01-15T15:44:03.350" v="106" actId="20577"/>
          <ac:spMkLst>
            <pc:docMk/>
            <pc:sldMk cId="4166277699" sldId="2147471714"/>
            <ac:spMk id="4" creationId="{14EBC47C-2DCE-B8CA-FC44-6973C0442C07}"/>
          </ac:spMkLst>
        </pc:spChg>
      </pc:sldChg>
      <pc:sldChg chg="addSp modSp add mod modTransition modAnim modNotesTx">
        <pc:chgData name="David Stewart" userId="40cffe60-b158-4416-946b-e9ac5816f94c" providerId="ADAL" clId="{80E5695A-A6E3-4426-A8C4-12F2AD3CBBC2}" dt="2025-01-15T15:47:17.887" v="154" actId="207"/>
        <pc:sldMkLst>
          <pc:docMk/>
          <pc:sldMk cId="14970438" sldId="2147471715"/>
        </pc:sldMkLst>
        <pc:spChg chg="mod">
          <ac:chgData name="David Stewart" userId="40cffe60-b158-4416-946b-e9ac5816f94c" providerId="ADAL" clId="{80E5695A-A6E3-4426-A8C4-12F2AD3CBBC2}" dt="2025-01-15T15:44:30.143" v="130" actId="20577"/>
          <ac:spMkLst>
            <pc:docMk/>
            <pc:sldMk cId="14970438" sldId="2147471715"/>
            <ac:spMk id="3" creationId="{C2D6127F-92B2-029C-C758-EDAC15F18798}"/>
          </ac:spMkLst>
        </pc:spChg>
        <pc:spChg chg="mod">
          <ac:chgData name="David Stewart" userId="40cffe60-b158-4416-946b-e9ac5816f94c" providerId="ADAL" clId="{80E5695A-A6E3-4426-A8C4-12F2AD3CBBC2}" dt="2025-01-15T15:44:10.726" v="120" actId="20577"/>
          <ac:spMkLst>
            <pc:docMk/>
            <pc:sldMk cId="14970438" sldId="2147471715"/>
            <ac:spMk id="4" creationId="{2AE95A00-C431-307E-B814-40AFDC84E854}"/>
          </ac:spMkLst>
        </pc:spChg>
        <pc:spChg chg="mod">
          <ac:chgData name="David Stewart" userId="40cffe60-b158-4416-946b-e9ac5816f94c" providerId="ADAL" clId="{80E5695A-A6E3-4426-A8C4-12F2AD3CBBC2}" dt="2025-01-15T15:45:24.293" v="140"/>
          <ac:spMkLst>
            <pc:docMk/>
            <pc:sldMk cId="14970438" sldId="2147471715"/>
            <ac:spMk id="7" creationId="{CAF1E0EB-A300-85FC-B0C2-982C7F10234F}"/>
          </ac:spMkLst>
        </pc:spChg>
        <pc:spChg chg="add mod ord">
          <ac:chgData name="David Stewart" userId="40cffe60-b158-4416-946b-e9ac5816f94c" providerId="ADAL" clId="{80E5695A-A6E3-4426-A8C4-12F2AD3CBBC2}" dt="2025-01-15T15:45:25.538" v="142"/>
          <ac:spMkLst>
            <pc:docMk/>
            <pc:sldMk cId="14970438" sldId="2147471715"/>
            <ac:spMk id="11" creationId="{E7DFF398-D58A-41B5-33E5-F85391924D3A}"/>
          </ac:spMkLst>
        </pc:spChg>
        <pc:grpChg chg="add mod">
          <ac:chgData name="David Stewart" userId="40cffe60-b158-4416-946b-e9ac5816f94c" providerId="ADAL" clId="{80E5695A-A6E3-4426-A8C4-12F2AD3CBBC2}" dt="2025-01-15T15:45:24.293" v="140"/>
          <ac:grpSpMkLst>
            <pc:docMk/>
            <pc:sldMk cId="14970438" sldId="2147471715"/>
            <ac:grpSpMk id="6" creationId="{012C3FC0-EABA-58E0-0235-DD02FF465623}"/>
          </ac:grpSpMkLst>
        </pc:grpChg>
        <pc:picChg chg="mod">
          <ac:chgData name="David Stewart" userId="40cffe60-b158-4416-946b-e9ac5816f94c" providerId="ADAL" clId="{80E5695A-A6E3-4426-A8C4-12F2AD3CBBC2}" dt="2025-01-15T15:45:24.293" v="140"/>
          <ac:picMkLst>
            <pc:docMk/>
            <pc:sldMk cId="14970438" sldId="2147471715"/>
            <ac:picMk id="8" creationId="{01EDCA16-6F2E-93B9-D284-880A05921687}"/>
          </ac:picMkLst>
        </pc:picChg>
        <pc:picChg chg="mod">
          <ac:chgData name="David Stewart" userId="40cffe60-b158-4416-946b-e9ac5816f94c" providerId="ADAL" clId="{80E5695A-A6E3-4426-A8C4-12F2AD3CBBC2}" dt="2025-01-15T15:45:24.293" v="140"/>
          <ac:picMkLst>
            <pc:docMk/>
            <pc:sldMk cId="14970438" sldId="2147471715"/>
            <ac:picMk id="10" creationId="{A7E0148A-F5A2-2E16-068A-17CB4DC8C114}"/>
          </ac:picMkLst>
        </pc:picChg>
      </pc:sldChg>
      <pc:sldChg chg="addSp delSp modSp add mod modTransition delAnim modAnim modNotesTx">
        <pc:chgData name="David Stewart" userId="40cffe60-b158-4416-946b-e9ac5816f94c" providerId="ADAL" clId="{80E5695A-A6E3-4426-A8C4-12F2AD3CBBC2}" dt="2025-01-15T15:56:11.648" v="289"/>
        <pc:sldMkLst>
          <pc:docMk/>
          <pc:sldMk cId="1185390946" sldId="2147471716"/>
        </pc:sldMkLst>
      </pc:sldChg>
      <pc:sldChg chg="addSp delSp modSp add mod modTransition delAnim modAnim modNotesTx">
        <pc:chgData name="David Stewart" userId="40cffe60-b158-4416-946b-e9ac5816f94c" providerId="ADAL" clId="{80E5695A-A6E3-4426-A8C4-12F2AD3CBBC2}" dt="2025-01-15T16:58:34.675" v="377" actId="14429"/>
        <pc:sldMkLst>
          <pc:docMk/>
          <pc:sldMk cId="3705450738" sldId="2147471717"/>
        </pc:sldMkLst>
      </pc:sldChg>
      <pc:sldChg chg="addSp delSp modSp add mod modTransition modAnim modNotesTx">
        <pc:chgData name="David Stewart" userId="40cffe60-b158-4416-946b-e9ac5816f94c" providerId="ADAL" clId="{80E5695A-A6E3-4426-A8C4-12F2AD3CBBC2}" dt="2025-01-15T16:59:55.760" v="394" actId="14429"/>
        <pc:sldMkLst>
          <pc:docMk/>
          <pc:sldMk cId="2724065742" sldId="2147471718"/>
        </pc:sldMkLst>
      </pc:sldChg>
      <pc:sldChg chg="addSp delSp modSp add mod modTransition delAnim modAnim modNotesTx">
        <pc:chgData name="David Stewart" userId="40cffe60-b158-4416-946b-e9ac5816f94c" providerId="ADAL" clId="{80E5695A-A6E3-4426-A8C4-12F2AD3CBBC2}" dt="2025-01-15T15:59:57.417" v="353" actId="207"/>
        <pc:sldMkLst>
          <pc:docMk/>
          <pc:sldMk cId="3324059684" sldId="2147471719"/>
        </pc:sldMkLst>
      </pc:sldChg>
      <pc:sldChg chg="delSp modSp add mod">
        <pc:chgData name="David Stewart" userId="40cffe60-b158-4416-946b-e9ac5816f94c" providerId="ADAL" clId="{80E5695A-A6E3-4426-A8C4-12F2AD3CBBC2}" dt="2025-01-15T17:06:23.942" v="395" actId="478"/>
        <pc:sldMkLst>
          <pc:docMk/>
          <pc:sldMk cId="1395494186" sldId="2147471720"/>
        </pc:sldMkLst>
        <pc:spChg chg="mod">
          <ac:chgData name="David Stewart" userId="40cffe60-b158-4416-946b-e9ac5816f94c" providerId="ADAL" clId="{80E5695A-A6E3-4426-A8C4-12F2AD3CBBC2}" dt="2025-01-15T16:56:38.245" v="358" actId="20577"/>
          <ac:spMkLst>
            <pc:docMk/>
            <pc:sldMk cId="1395494186" sldId="2147471720"/>
            <ac:spMk id="5" creationId="{C7B4C824-9D8D-3878-6B6D-C596E34A9411}"/>
          </ac:spMkLst>
        </pc:spChg>
      </pc:sldChg>
    </pc:docChg>
  </pc:docChgLst>
  <pc:docChgLst>
    <pc:chgData name="David Stewart" userId="40cffe60-b158-4416-946b-e9ac5816f94c" providerId="ADAL" clId="{DEA0F1BA-3E21-46E4-B4A8-AE178B07CBEE}"/>
    <pc:docChg chg="undo custSel addSld delSld modSld modMainMaster modSection">
      <pc:chgData name="David Stewart" userId="40cffe60-b158-4416-946b-e9ac5816f94c" providerId="ADAL" clId="{DEA0F1BA-3E21-46E4-B4A8-AE178B07CBEE}" dt="2024-11-15T12:51:08.734" v="2576" actId="47"/>
      <pc:docMkLst>
        <pc:docMk/>
      </pc:docMkLst>
      <pc:sldChg chg="modSp mod modNotes">
        <pc:chgData name="David Stewart" userId="40cffe60-b158-4416-946b-e9ac5816f94c" providerId="ADAL" clId="{DEA0F1BA-3E21-46E4-B4A8-AE178B07CBEE}" dt="2024-11-15T10:45:34.957" v="2373"/>
        <pc:sldMkLst>
          <pc:docMk/>
          <pc:sldMk cId="228962007" sldId="448"/>
        </pc:sldMkLst>
      </pc:sldChg>
      <pc:sldChg chg="addSp modSp mod modAnim modNotesTx">
        <pc:chgData name="David Stewart" userId="40cffe60-b158-4416-946b-e9ac5816f94c" providerId="ADAL" clId="{DEA0F1BA-3E21-46E4-B4A8-AE178B07CBEE}" dt="2024-11-15T11:28:16.818" v="2380" actId="20577"/>
        <pc:sldMkLst>
          <pc:docMk/>
          <pc:sldMk cId="2180195417" sldId="449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44:40.676" v="2365" actId="14429"/>
        <pc:sldMkLst>
          <pc:docMk/>
          <pc:sldMk cId="3233066021" sldId="450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28:58" v="2127"/>
        <pc:sldMkLst>
          <pc:docMk/>
          <pc:sldMk cId="2771803034" sldId="451"/>
        </pc:sldMkLst>
      </pc:sldChg>
      <pc:sldChg chg="modSp mod modNotes">
        <pc:chgData name="David Stewart" userId="40cffe60-b158-4416-946b-e9ac5816f94c" providerId="ADAL" clId="{DEA0F1BA-3E21-46E4-B4A8-AE178B07CBEE}" dt="2024-11-15T10:27:04.635" v="2086"/>
        <pc:sldMkLst>
          <pc:docMk/>
          <pc:sldMk cId="3995727770" sldId="452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9:06.282" v="2128"/>
        <pc:sldMkLst>
          <pc:docMk/>
          <pc:sldMk cId="785257365" sldId="453"/>
        </pc:sldMkLst>
      </pc:sldChg>
      <pc:sldChg chg="modSp modNotes">
        <pc:chgData name="David Stewart" userId="40cffe60-b158-4416-946b-e9ac5816f94c" providerId="ADAL" clId="{DEA0F1BA-3E21-46E4-B4A8-AE178B07CBEE}" dt="2024-11-15T10:30:40.567" v="2150" actId="962"/>
        <pc:sldMkLst>
          <pc:docMk/>
          <pc:sldMk cId="497638434" sldId="456"/>
        </pc:sldMkLst>
      </pc:sldChg>
      <pc:sldChg chg="addSp modSp mod modAnim modNotesTx">
        <pc:chgData name="David Stewart" userId="40cffe60-b158-4416-946b-e9ac5816f94c" providerId="ADAL" clId="{DEA0F1BA-3E21-46E4-B4A8-AE178B07CBEE}" dt="2024-11-15T11:13:48.757" v="2374" actId="113"/>
        <pc:sldMkLst>
          <pc:docMk/>
          <pc:sldMk cId="843798289" sldId="457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33:38.043" v="2189"/>
        <pc:sldMkLst>
          <pc:docMk/>
          <pc:sldMk cId="3659829867" sldId="460"/>
        </pc:sldMkLst>
      </pc:sldChg>
      <pc:sldChg chg="modSp mod modNotes">
        <pc:chgData name="David Stewart" userId="40cffe60-b158-4416-946b-e9ac5816f94c" providerId="ADAL" clId="{DEA0F1BA-3E21-46E4-B4A8-AE178B07CBEE}" dt="2024-11-15T10:32:54.293" v="2178"/>
        <pc:sldMkLst>
          <pc:docMk/>
          <pc:sldMk cId="1853305690" sldId="461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1:34:33.321" v="2388"/>
        <pc:sldMkLst>
          <pc:docMk/>
          <pc:sldMk cId="1974914749" sldId="462"/>
        </pc:sldMkLst>
      </pc:sldChg>
      <pc:sldChg chg="addSp modSp mod modAnim modNotesTx">
        <pc:chgData name="David Stewart" userId="40cffe60-b158-4416-946b-e9ac5816f94c" providerId="ADAL" clId="{DEA0F1BA-3E21-46E4-B4A8-AE178B07CBEE}" dt="2024-11-15T11:34:23.407" v="2383"/>
        <pc:sldMkLst>
          <pc:docMk/>
          <pc:sldMk cId="3903085673" sldId="463"/>
        </pc:sldMkLst>
      </pc:sldChg>
      <pc:sldChg chg="modSp mod">
        <pc:chgData name="David Stewart" userId="40cffe60-b158-4416-946b-e9ac5816f94c" providerId="ADAL" clId="{DEA0F1BA-3E21-46E4-B4A8-AE178B07CBEE}" dt="2024-11-15T10:36:34.421" v="2231"/>
        <pc:sldMkLst>
          <pc:docMk/>
          <pc:sldMk cId="1338720283" sldId="474"/>
        </pc:sldMkLst>
      </pc:sldChg>
      <pc:sldChg chg="modSp mod modNotes">
        <pc:chgData name="David Stewart" userId="40cffe60-b158-4416-946b-e9ac5816f94c" providerId="ADAL" clId="{DEA0F1BA-3E21-46E4-B4A8-AE178B07CBEE}" dt="2024-11-15T10:36:40.280" v="2236"/>
        <pc:sldMkLst>
          <pc:docMk/>
          <pc:sldMk cId="1791147809" sldId="475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2:11.690" v="2054" actId="962"/>
        <pc:sldMkLst>
          <pc:docMk/>
          <pc:sldMk cId="1118510521" sldId="476"/>
        </pc:sldMkLst>
      </pc:sldChg>
      <pc:sldChg chg="modSp modNotes">
        <pc:chgData name="David Stewart" userId="40cffe60-b158-4416-946b-e9ac5816f94c" providerId="ADAL" clId="{DEA0F1BA-3E21-46E4-B4A8-AE178B07CBEE}" dt="2024-11-15T10:22:53.954" v="2056" actId="962"/>
        <pc:sldMkLst>
          <pc:docMk/>
          <pc:sldMk cId="2227199647" sldId="477"/>
        </pc:sldMkLst>
      </pc:sldChg>
      <pc:sldChg chg="new del">
        <pc:chgData name="David Stewart" userId="40cffe60-b158-4416-946b-e9ac5816f94c" providerId="ADAL" clId="{DEA0F1BA-3E21-46E4-B4A8-AE178B07CBEE}" dt="2024-11-15T12:51:08.734" v="2576" actId="47"/>
        <pc:sldMkLst>
          <pc:docMk/>
          <pc:sldMk cId="446068275" sldId="478"/>
        </pc:sldMkLst>
      </pc:sldChg>
      <pc:sldChg chg="addSp modSp add del mod modTransition modAnim">
        <pc:chgData name="David Stewart" userId="40cffe60-b158-4416-946b-e9ac5816f94c" providerId="ADAL" clId="{DEA0F1BA-3E21-46E4-B4A8-AE178B07CBEE}" dt="2024-11-15T10:18:27.332" v="2012" actId="2696"/>
        <pc:sldMkLst>
          <pc:docMk/>
          <pc:sldMk cId="1687905224" sldId="478"/>
        </pc:sldMkLst>
      </pc:sldChg>
      <pc:sldChg chg="new del">
        <pc:chgData name="David Stewart" userId="40cffe60-b158-4416-946b-e9ac5816f94c" providerId="ADAL" clId="{DEA0F1BA-3E21-46E4-B4A8-AE178B07CBEE}" dt="2024-11-15T12:50:44.488" v="2574" actId="47"/>
        <pc:sldMkLst>
          <pc:docMk/>
          <pc:sldMk cId="2620138543" sldId="478"/>
        </pc:sldMkLst>
      </pc:sldChg>
      <pc:sldChg chg="add del">
        <pc:chgData name="David Stewart" userId="40cffe60-b158-4416-946b-e9ac5816f94c" providerId="ADAL" clId="{DEA0F1BA-3E21-46E4-B4A8-AE178B07CBEE}" dt="2024-11-13T16:38:34.864" v="27"/>
        <pc:sldMkLst>
          <pc:docMk/>
          <pc:sldMk cId="2741846978" sldId="478"/>
        </pc:sldMkLst>
      </pc:sldChg>
      <pc:sldChg chg="delSp modSp add del mod modTransition modAnim">
        <pc:chgData name="David Stewart" userId="40cffe60-b158-4416-946b-e9ac5816f94c" providerId="ADAL" clId="{DEA0F1BA-3E21-46E4-B4A8-AE178B07CBEE}" dt="2024-11-15T10:07:51.232" v="1697" actId="47"/>
        <pc:sldMkLst>
          <pc:docMk/>
          <pc:sldMk cId="3597470648" sldId="478"/>
        </pc:sldMkLst>
      </pc:sldChg>
      <pc:sldMasterChg chg="modSldLayout">
        <pc:chgData name="David Stewart" userId="40cffe60-b158-4416-946b-e9ac5816f94c" providerId="ADAL" clId="{DEA0F1BA-3E21-46E4-B4A8-AE178B07CBEE}" dt="2024-11-15T12:49:59.483" v="2572"/>
        <pc:sldMasterMkLst>
          <pc:docMk/>
          <pc:sldMasterMk cId="261135038" sldId="2147483648"/>
        </pc:sldMasterMkLst>
        <pc:sldLayoutChg chg="addSp delSp modSp mod">
          <pc:chgData name="David Stewart" userId="40cffe60-b158-4416-946b-e9ac5816f94c" providerId="ADAL" clId="{DEA0F1BA-3E21-46E4-B4A8-AE178B07CBEE}" dt="2024-11-15T12:47:05.091" v="2539"/>
          <pc:sldLayoutMkLst>
            <pc:docMk/>
            <pc:sldMasterMk cId="261135038" sldId="2147483648"/>
            <pc:sldLayoutMk cId="1412831897" sldId="214748365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19.014" v="2525"/>
          <pc:sldLayoutMkLst>
            <pc:docMk/>
            <pc:sldMasterMk cId="261135038" sldId="2147483648"/>
            <pc:sldLayoutMk cId="628561612" sldId="2147483651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4:54.200" v="2507" actId="962"/>
          <pc:sldLayoutMkLst>
            <pc:docMk/>
            <pc:sldMasterMk cId="261135038" sldId="2147483648"/>
            <pc:sldLayoutMk cId="919318906" sldId="2147483654"/>
          </pc:sldLayoutMkLst>
        </pc:sldLayoutChg>
        <pc:sldLayoutChg chg="modSp">
          <pc:chgData name="David Stewart" userId="40cffe60-b158-4416-946b-e9ac5816f94c" providerId="ADAL" clId="{DEA0F1BA-3E21-46E4-B4A8-AE178B07CBEE}" dt="2024-11-15T12:44:12.329" v="2502" actId="962"/>
          <pc:sldLayoutMkLst>
            <pc:docMk/>
            <pc:sldMasterMk cId="261135038" sldId="2147483648"/>
            <pc:sldLayoutMk cId="806873124" sldId="214748366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5.024" v="2395"/>
          <pc:sldLayoutMkLst>
            <pc:docMk/>
            <pc:sldMasterMk cId="261135038" sldId="2147483648"/>
            <pc:sldLayoutMk cId="3020540761" sldId="2147483664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1.977" v="2399"/>
          <pc:sldLayoutMkLst>
            <pc:docMk/>
            <pc:sldMasterMk cId="261135038" sldId="2147483648"/>
            <pc:sldLayoutMk cId="3892047582" sldId="2147483665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8.642" v="2397"/>
          <pc:sldLayoutMkLst>
            <pc:docMk/>
            <pc:sldMasterMk cId="261135038" sldId="2147483648"/>
            <pc:sldLayoutMk cId="2941813055" sldId="2147483666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1.351" v="2393"/>
          <pc:sldLayoutMkLst>
            <pc:docMk/>
            <pc:sldMasterMk cId="261135038" sldId="2147483648"/>
            <pc:sldLayoutMk cId="3702764229" sldId="2147483667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28.416" v="2526"/>
          <pc:sldLayoutMkLst>
            <pc:docMk/>
            <pc:sldMasterMk cId="261135038" sldId="2147483648"/>
            <pc:sldLayoutMk cId="3737846311" sldId="2147483698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41.140" v="2529"/>
          <pc:sldLayoutMkLst>
            <pc:docMk/>
            <pc:sldMasterMk cId="261135038" sldId="2147483648"/>
            <pc:sldLayoutMk cId="889902981" sldId="214748370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5.786" v="2401"/>
          <pc:sldLayoutMkLst>
            <pc:docMk/>
            <pc:sldMasterMk cId="261135038" sldId="2147483648"/>
            <pc:sldLayoutMk cId="2813583563" sldId="2147483701"/>
          </pc:sldLayoutMkLst>
        </pc:sldLayoutChg>
        <pc:sldLayoutChg chg="modSp mod">
          <pc:chgData name="David Stewart" userId="40cffe60-b158-4416-946b-e9ac5816f94c" providerId="ADAL" clId="{DEA0F1BA-3E21-46E4-B4A8-AE178B07CBEE}" dt="2024-11-15T12:46:04.797" v="2522"/>
          <pc:sldLayoutMkLst>
            <pc:docMk/>
            <pc:sldMasterMk cId="261135038" sldId="2147483648"/>
            <pc:sldLayoutMk cId="3825020515" sldId="2147483705"/>
          </pc:sldLayoutMkLst>
        </pc:sldLayoutChg>
        <pc:sldLayoutChg chg="modSp mod">
          <pc:chgData name="David Stewart" userId="40cffe60-b158-4416-946b-e9ac5816f94c" providerId="ADAL" clId="{DEA0F1BA-3E21-46E4-B4A8-AE178B07CBEE}" dt="2024-11-15T12:49:59.483" v="2572"/>
          <pc:sldLayoutMkLst>
            <pc:docMk/>
            <pc:sldMasterMk cId="261135038" sldId="2147483648"/>
            <pc:sldLayoutMk cId="2803436898" sldId="2147483713"/>
          </pc:sldLayoutMkLst>
        </pc:sldLayoutChg>
      </pc:sldMasterChg>
    </pc:docChg>
  </pc:docChgLst>
  <pc:docChgLst>
    <pc:chgData name="David Stewart" userId="40cffe60-b158-4416-946b-e9ac5816f94c" providerId="ADAL" clId="{29766637-240B-4F28-8F82-EA57959BE5DC}"/>
    <pc:docChg chg="custSel delSld modSld modSection">
      <pc:chgData name="David Stewart" userId="40cffe60-b158-4416-946b-e9ac5816f94c" providerId="ADAL" clId="{29766637-240B-4F28-8F82-EA57959BE5DC}" dt="2025-01-16T10:13:51.770" v="59" actId="962"/>
      <pc:docMkLst>
        <pc:docMk/>
      </pc:docMkLst>
      <pc:sldChg chg="modSp modNotes">
        <pc:chgData name="David Stewart" userId="40cffe60-b158-4416-946b-e9ac5816f94c" providerId="ADAL" clId="{29766637-240B-4F28-8F82-EA57959BE5DC}" dt="2025-01-16T09:00:46.138" v="2"/>
        <pc:sldMkLst>
          <pc:docMk/>
          <pc:sldMk cId="2297772065" sldId="2147471654"/>
        </pc:sldMkLst>
      </pc:sldChg>
      <pc:sldChg chg="modNotes">
        <pc:chgData name="David Stewart" userId="40cffe60-b158-4416-946b-e9ac5816f94c" providerId="ADAL" clId="{29766637-240B-4F28-8F82-EA57959BE5DC}" dt="2025-01-16T09:00:46.138" v="2"/>
        <pc:sldMkLst>
          <pc:docMk/>
          <pc:sldMk cId="2263097404" sldId="2147471667"/>
        </pc:sldMkLst>
      </pc:sldChg>
      <pc:sldChg chg="delSp modSp mod delAnim modNotes modNotesTx">
        <pc:chgData name="David Stewart" userId="40cffe60-b158-4416-946b-e9ac5816f94c" providerId="ADAL" clId="{29766637-240B-4F28-8F82-EA57959BE5DC}" dt="2025-01-16T10:13:42.300" v="58" actId="962"/>
        <pc:sldMkLst>
          <pc:docMk/>
          <pc:sldMk cId="2095449017" sldId="2147471682"/>
        </pc:sldMkLst>
        <pc:spChg chg="mod">
          <ac:chgData name="David Stewart" userId="40cffe60-b158-4416-946b-e9ac5816f94c" providerId="ADAL" clId="{29766637-240B-4F28-8F82-EA57959BE5DC}" dt="2025-01-16T09:02:40.863" v="8"/>
          <ac:spMkLst>
            <pc:docMk/>
            <pc:sldMk cId="2095449017" sldId="2147471682"/>
            <ac:spMk id="8" creationId="{99D93A48-08C3-EE3C-3840-B557EDFF9F18}"/>
          </ac:spMkLst>
        </pc:spChg>
        <pc:picChg chg="mod">
          <ac:chgData name="David Stewart" userId="40cffe60-b158-4416-946b-e9ac5816f94c" providerId="ADAL" clId="{29766637-240B-4F28-8F82-EA57959BE5DC}" dt="2025-01-16T10:13:42.300" v="58" actId="962"/>
          <ac:picMkLst>
            <pc:docMk/>
            <pc:sldMk cId="2095449017" sldId="2147471682"/>
            <ac:picMk id="9" creationId="{0450C56E-4017-3CE4-8DC8-CFC466B40AA0}"/>
          </ac:picMkLst>
        </pc:picChg>
        <pc:picChg chg="mod">
          <ac:chgData name="David Stewart" userId="40cffe60-b158-4416-946b-e9ac5816f94c" providerId="ADAL" clId="{29766637-240B-4F28-8F82-EA57959BE5DC}" dt="2025-01-16T10:13:37.432" v="57" actId="962"/>
          <ac:picMkLst>
            <pc:docMk/>
            <pc:sldMk cId="2095449017" sldId="2147471682"/>
            <ac:picMk id="10" creationId="{C7ECCD7E-6B18-1979-1577-C0D16E720341}"/>
          </ac:picMkLst>
        </pc:picChg>
      </pc:sldChg>
      <pc:sldChg chg="delSp modSp mod modTransition delAnim modNotes modNotesTx">
        <pc:chgData name="David Stewart" userId="40cffe60-b158-4416-946b-e9ac5816f94c" providerId="ADAL" clId="{29766637-240B-4F28-8F82-EA57959BE5DC}" dt="2025-01-16T10:13:51.770" v="59" actId="962"/>
        <pc:sldMkLst>
          <pc:docMk/>
          <pc:sldMk cId="1319568979" sldId="2147471704"/>
        </pc:sldMkLst>
        <pc:spChg chg="mod">
          <ac:chgData name="David Stewart" userId="40cffe60-b158-4416-946b-e9ac5816f94c" providerId="ADAL" clId="{29766637-240B-4F28-8F82-EA57959BE5DC}" dt="2025-01-16T09:05:01.653" v="40" actId="20577"/>
          <ac:spMkLst>
            <pc:docMk/>
            <pc:sldMk cId="1319568979" sldId="2147471704"/>
            <ac:spMk id="9" creationId="{04965EB7-BE98-4B0E-5150-4B0FDF0B3F72}"/>
          </ac:spMkLst>
        </pc:spChg>
        <pc:picChg chg="mod">
          <ac:chgData name="David Stewart" userId="40cffe60-b158-4416-946b-e9ac5816f94c" providerId="ADAL" clId="{29766637-240B-4F28-8F82-EA57959BE5DC}" dt="2025-01-16T10:13:51.770" v="59" actId="962"/>
          <ac:picMkLst>
            <pc:docMk/>
            <pc:sldMk cId="1319568979" sldId="2147471704"/>
            <ac:picMk id="10" creationId="{3D0D45F6-73F4-9EB3-9CCC-CDAA1FB9AFF6}"/>
          </ac:picMkLst>
        </pc:picChg>
      </pc:sldChg>
      <pc:sldChg chg="delSp modSp mod modTransition delAnim modNotes modNotesTx">
        <pc:chgData name="David Stewart" userId="40cffe60-b158-4416-946b-e9ac5816f94c" providerId="ADAL" clId="{29766637-240B-4F28-8F82-EA57959BE5DC}" dt="2025-01-16T09:05:31.059" v="42"/>
        <pc:sldMkLst>
          <pc:docMk/>
          <pc:sldMk cId="2361053440" sldId="2147471707"/>
        </pc:sldMkLst>
        <pc:spChg chg="mod">
          <ac:chgData name="David Stewart" userId="40cffe60-b158-4416-946b-e9ac5816f94c" providerId="ADAL" clId="{29766637-240B-4F28-8F82-EA57959BE5DC}" dt="2025-01-16T09:03:08.709" v="12"/>
          <ac:spMkLst>
            <pc:docMk/>
            <pc:sldMk cId="2361053440" sldId="2147471707"/>
            <ac:spMk id="7" creationId="{B375FC50-24B6-9AA5-7F67-F76FA7451834}"/>
          </ac:spMkLst>
        </pc:spChg>
      </pc:sldChg>
      <pc:sldChg chg="modSp modNotes">
        <pc:chgData name="David Stewart" userId="40cffe60-b158-4416-946b-e9ac5816f94c" providerId="ADAL" clId="{29766637-240B-4F28-8F82-EA57959BE5DC}" dt="2025-01-16T09:57:43.719" v="55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29766637-240B-4F28-8F82-EA57959BE5DC}" dt="2025-01-16T09:57:43.719" v="55" actId="20577"/>
          <ac:spMkLst>
            <pc:docMk/>
            <pc:sldMk cId="4166277699" sldId="2147471714"/>
            <ac:spMk id="3" creationId="{6E013ACE-D5B4-891A-A7FB-6908135745F1}"/>
          </ac:spMkLst>
        </pc:spChg>
      </pc:sldChg>
      <pc:sldChg chg="delSp modSp mod modTransition delAnim modNotes modNotesTx">
        <pc:chgData name="David Stewart" userId="40cffe60-b158-4416-946b-e9ac5816f94c" providerId="ADAL" clId="{29766637-240B-4F28-8F82-EA57959BE5DC}" dt="2025-01-16T10:13:27.859" v="56" actId="962"/>
        <pc:sldMkLst>
          <pc:docMk/>
          <pc:sldMk cId="14970438" sldId="2147471715"/>
        </pc:sldMkLst>
        <pc:spChg chg="mod">
          <ac:chgData name="David Stewart" userId="40cffe60-b158-4416-946b-e9ac5816f94c" providerId="ADAL" clId="{29766637-240B-4F28-8F82-EA57959BE5DC}" dt="2025-01-16T09:02:23.640" v="6" actId="20577"/>
          <ac:spMkLst>
            <pc:docMk/>
            <pc:sldMk cId="14970438" sldId="2147471715"/>
            <ac:spMk id="7" creationId="{CAF1E0EB-A300-85FC-B0C2-982C7F10234F}"/>
          </ac:spMkLst>
        </pc:spChg>
        <pc:picChg chg="mod">
          <ac:chgData name="David Stewart" userId="40cffe60-b158-4416-946b-e9ac5816f94c" providerId="ADAL" clId="{29766637-240B-4F28-8F82-EA57959BE5DC}" dt="2025-01-16T10:13:27.859" v="56" actId="962"/>
          <ac:picMkLst>
            <pc:docMk/>
            <pc:sldMk cId="14970438" sldId="2147471715"/>
            <ac:picMk id="10" creationId="{A7E0148A-F5A2-2E16-068A-17CB4DC8C114}"/>
          </ac:picMkLst>
        </pc:picChg>
      </pc:sldChg>
      <pc:sldChg chg="del modNotes">
        <pc:chgData name="David Stewart" userId="40cffe60-b158-4416-946b-e9ac5816f94c" providerId="ADAL" clId="{29766637-240B-4F28-8F82-EA57959BE5DC}" dt="2025-01-16T09:02:33.204" v="7" actId="47"/>
        <pc:sldMkLst>
          <pc:docMk/>
          <pc:sldMk cId="1185390946" sldId="2147471716"/>
        </pc:sldMkLst>
      </pc:sldChg>
      <pc:sldChg chg="del modNotes">
        <pc:chgData name="David Stewart" userId="40cffe60-b158-4416-946b-e9ac5816f94c" providerId="ADAL" clId="{29766637-240B-4F28-8F82-EA57959BE5DC}" dt="2025-01-16T09:03:02.211" v="11" actId="47"/>
        <pc:sldMkLst>
          <pc:docMk/>
          <pc:sldMk cId="3705450738" sldId="2147471717"/>
        </pc:sldMkLst>
      </pc:sldChg>
      <pc:sldChg chg="del modNotes">
        <pc:chgData name="David Stewart" userId="40cffe60-b158-4416-946b-e9ac5816f94c" providerId="ADAL" clId="{29766637-240B-4F28-8F82-EA57959BE5DC}" dt="2025-01-16T09:03:33.010" v="17" actId="47"/>
        <pc:sldMkLst>
          <pc:docMk/>
          <pc:sldMk cId="2724065742" sldId="2147471718"/>
        </pc:sldMkLst>
      </pc:sldChg>
      <pc:sldChg chg="del modNotes">
        <pc:chgData name="David Stewart" userId="40cffe60-b158-4416-946b-e9ac5816f94c" providerId="ADAL" clId="{29766637-240B-4F28-8F82-EA57959BE5DC}" dt="2025-01-16T09:04:24.735" v="27" actId="47"/>
        <pc:sldMkLst>
          <pc:docMk/>
          <pc:sldMk cId="3324059684" sldId="21474717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F9641-6839-9001-8432-59A610A85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54DDC-43AF-845F-647A-8D3D064FB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D632-21D5-4ED9-8348-796E61E19130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0EB7F-E1F9-AEB4-C5EA-D7F39F9FA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D58D5-F1BB-12B5-14EA-392C64ED1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E80B-8005-4224-9F6D-A55309DA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4F61-EEB4-46B2-A7E2-4520DEE85A6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AAB2-0019-4156-B2C5-EBC3259D8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killsbuilder.org/universal-framework-steps/problem-solving-step-3" TargetMode="Externa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teamwork-step-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problem-solving-step-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creativity-step-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Nodiadau’r Athro:</a:t>
            </a: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u="none" noProof="0" dirty="0"/>
              <a:t>Wythnos 3: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u="none" noProof="0" dirty="0"/>
              <a:t>Mae’r cyflwyniad PowerPoint hwn yn darparu…</a:t>
            </a:r>
            <a:br>
              <a:rPr lang="cy-GB" sz="1200" u="sng" noProof="0" dirty="0"/>
            </a:br>
            <a:endParaRPr lang="cy-GB" sz="1200" noProof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Nodyn atgoffa am y tasgau y bydd angen i’r myfyriwr feddwl amdanynt a’u cwblhau’r wythnos honno, ynghyd â rhestr o’r adnoddau fydd yn eu helpu nhw.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Gweithgaredd sy’n gysylltiedig â’r tasgau ar gyfer yr wythnos honno, i’w helpu i lwyddo.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Sylwch: </a:t>
            </a:r>
            <a:r>
              <a:rPr lang="cy-GB" sz="1200" noProof="0" dirty="0"/>
              <a:t>Yn dibynnu ar faint o amser sydd gennych cyn yr her, efallai byddwch chi am wneud rhai o’r gweithgareddau rhagarweiniol yn gynt.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6DB8-56F7-BF88-3895-D69F1A48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80D86-F448-EC2B-3B8D-740BD472A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BD33E-E5E9-0159-8B93-B6E22703D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Nodiadau’r</a:t>
            </a:r>
            <a:r>
              <a:rPr lang="en-US" b="1" dirty="0"/>
              <a:t> </a:t>
            </a:r>
            <a:r>
              <a:rPr lang="en-US" b="1" dirty="0" err="1"/>
              <a:t>Athro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0" noProof="0" dirty="0"/>
              <a:t>Mae’r sleid hon yn mapio pa adnoddau sydd ar gael i ddisgyblion yn ystod Wythnos 3</a:t>
            </a:r>
            <a:r>
              <a:rPr lang="en-US" b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9A510-275E-1991-ACAF-D3D130220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28B14-AD22-DC01-AA83-FCE370C7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7D220-0418-1B3B-0F1A-0A5A59D79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697A9-ECE2-979F-5298-C8D338089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b="1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>
              <a:buClr>
                <a:schemeClr val="dk1"/>
              </a:buClr>
              <a:defRPr/>
            </a:pPr>
            <a:r>
              <a:rPr lang="cy-GB" dirty="0"/>
              <a:t>Gan ddilyn</a:t>
            </a:r>
            <a:r>
              <a:rPr lang="cy-GB" b="0" dirty="0"/>
              <a:t> yr adnoddau sydd ar gael ar gyfer Wythnos 3, mae’r sleid hon yn mapio beth yn benodol bydd angen i ddisgyblion ei wneud yn ystod Wythnos 3.</a:t>
            </a:r>
            <a:endParaRPr lang="cy-GB" b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-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 i wneud hynny</a:t>
            </a:r>
            <a:endParaRPr lang="cy-GB" i="1" u="sng" dirty="0">
              <a:solidFill>
                <a:schemeClr val="hlink"/>
              </a:solidFill>
              <a:cs typeface="Calibri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lang="cy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gallwn ni gefnogi pobl eraill?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dirty="0"/>
              <a:t>Datrys Problemau </a:t>
            </a:r>
            <a:r>
              <a:rPr lang="cy-GB" i="1" dirty="0">
                <a:hlinkClick r:id="rId5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Cam 3: </a:t>
            </a:r>
            <a:r>
              <a:rPr lang="cy-GB" i="1" u="sng" noProof="0" dirty="0">
                <a:solidFill>
                  <a:schemeClr val="hlink"/>
                </a:solidFill>
                <a:hlinkClick r:id="rId5"/>
              </a:rPr>
              <a:t>Rwy’n cwblhau tasgau trwy ddarganfod gwybodaeth rwy’ ei hangen fy hun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.</a:t>
            </a:r>
            <a:endParaRPr lang="cy-GB" i="1" dirty="0"/>
          </a:p>
          <a:p>
            <a:pPr>
              <a:buClr>
                <a:schemeClr val="dk1"/>
              </a:buClr>
              <a:defRPr/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</a:t>
            </a:r>
            <a:r>
              <a:rPr lang="cy-GB" dirty="0"/>
              <a:t>.</a:t>
            </a:r>
            <a:endParaRPr lang="cy-GB" sz="120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gallwch chi rannu gwybodaeth am eich Busnes yr Her Bumpunt?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8CA2-4FAA-4AF8-E2AE-2ECF75974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cy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i="0" noProof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Ar gyfer Wythnos 3, dylai disgyblion fod yn barod i werthu eu cynnyrch neu wasanaeth a byddant yn mynd i’r afael â’r ochr gyllidebol ar redeg eu busnes yr Her Bumpunt.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i="0" noProof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Atgoffwch nhw y byddan nhw’n defnyddio’u sgiliau gwaith tîm wrth iddynt weithio ar y cyd i greu eu cynnyrch neu sefydlu eu gwasanaeth yn llwyddiannus. </a:t>
            </a:r>
          </a:p>
          <a:p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Gwaith tîm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 4: 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hynny.</a:t>
            </a:r>
            <a:endParaRPr lang="cy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noProof="0" dirty="0"/>
              <a:t>Gwaith tîm yw sgil gweithio ar y cyd ag eraill tuag at gyflawni nod cyffredin. Esboniwch y bydd angen i fyfyrwyr gefnogi ei gilydd trwy gydol yr her a thrafodwch sut olwg allai fod ar hyn a pham mae’n bwysig. Gallai myfyrwyr nodi sefyllfaoedd ar gyfer tasg yr wythnos hon lle maent yn meddwl y bydd angen iddynt gefnogi pobl eraill</a:t>
            </a:r>
            <a:r>
              <a:rPr lang="cy-GB" dirty="0"/>
              <a:t>.</a:t>
            </a: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gallwn ni ddefnyddio’n cryfderau i gefnogi pobl eraill?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i="1" noProof="0" dirty="0"/>
              <a:t>Anelu’n Uchel </a:t>
            </a:r>
            <a:r>
              <a:rPr lang="cy-GB" i="1" noProof="0" dirty="0">
                <a:hlinkClick r:id="rId4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Cam 4: Rwy’n gweithio gydag agwedd gadarnhaol at heriau newydd.</a:t>
            </a:r>
            <a:endParaRPr lang="cy-GB" i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Anelu’n Uchel yw’r gallu i osod nodau pendant, clir a llunio llwybr cadarn at gyflawni’r nodau hyn. Esboniwch wrth y myfyrwyr y byddan nhw, heb os, yn cael heriau yn ystod y prosiect, ond mae’n bwysig cael agwedd gadarnhaol at heriau newydd. Gallai myfyrwyr siarad am pam mae angen hyn, yn eu barn nhw.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lang="cy-GB" i="1" u="sng" noProof="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Beth fyddai’n digwydd petaem ni’n osgoi heriau newydd?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9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785DC-4774-90B3-8169-E04CED92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420C7-DBD6-6AB8-3AD9-4ECB8EF64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5D12D-06BB-EA12-A48D-B0F20F516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cy-GB" noProof="0" dirty="0"/>
          </a:p>
          <a:p>
            <a:r>
              <a:rPr lang="cy-GB" noProof="0" dirty="0"/>
              <a:t>Bydd hysbysebu’n allweddol i lwyddiant, felly mae’r sleid hon yn hoelio sylw disgyblion ar yr agwedd hon ar eu cynllunio yn ystod Wythnos 3. </a:t>
            </a:r>
          </a:p>
          <a:p>
            <a:endParaRPr lang="cy-GB" u="sng" noProof="0" dirty="0"/>
          </a:p>
          <a:p>
            <a:r>
              <a:rPr lang="cy-GB" b="1" u="none" noProof="0" dirty="0"/>
              <a:t>Gweithgaredd (10-15 munud)</a:t>
            </a:r>
          </a:p>
          <a:p>
            <a:endParaRPr lang="cy-GB" b="1" u="none" noProof="0" dirty="0"/>
          </a:p>
          <a:p>
            <a:r>
              <a:rPr lang="cy-GB" b="0" noProof="0" dirty="0"/>
              <a:t>Gofynnwch i dimau neu unigolion drafod sut gallant hyrwyddo’u cynnyrch neu wasanaeth (5 munud) a rhannu hyn gyda’r dosbarth (5-10 munud)</a:t>
            </a:r>
          </a:p>
          <a:p>
            <a:r>
              <a:rPr lang="cy-GB" noProof="0" dirty="0"/>
              <a:t>Gallant ddefnyddio </a:t>
            </a:r>
            <a:r>
              <a:rPr lang="cy-GB" b="1" noProof="0" dirty="0"/>
              <a:t>Llyfr Gwaith yr Her Bumpunt </a:t>
            </a:r>
            <a:r>
              <a:rPr lang="cy-GB" noProof="0" dirty="0"/>
              <a:t>a’r </a:t>
            </a:r>
            <a:r>
              <a:rPr lang="cy-GB" b="1" noProof="0" dirty="0"/>
              <a:t>Awgrymiadau Gorau ar gyfer Hysbysebu </a:t>
            </a:r>
            <a:r>
              <a:rPr lang="cy-GB" noProof="0" dirty="0"/>
              <a:t>i’w helpu.</a:t>
            </a:r>
          </a:p>
          <a:p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Datrys Problemau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cwblhau tasgau trwy ddarganfod gwybodaeth rwy’ ei hangen fy hun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rydyn ni’n gwybod pa wybodaeth sy’n fwyaf defnyddiol i ni?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40C0-3DCB-67CB-B3DA-CB7D76417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disgyblion</a:t>
            </a:r>
            <a:r>
              <a:rPr lang="en-GB" dirty="0"/>
              <a:t> y gallant </a:t>
            </a:r>
            <a:r>
              <a:rPr lang="en-GB" dirty="0" err="1"/>
              <a:t>gymryd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Gystadleuaeth</a:t>
            </a:r>
            <a:r>
              <a:rPr lang="en-GB" dirty="0"/>
              <a:t> Poster </a:t>
            </a:r>
            <a:r>
              <a:rPr lang="en-GB" dirty="0" err="1"/>
              <a:t>Gwerthu</a:t>
            </a:r>
            <a:r>
              <a:rPr lang="en-GB" dirty="0"/>
              <a:t>. </a:t>
            </a:r>
            <a:r>
              <a:rPr lang="cy-GB" noProof="0" dirty="0"/>
              <a:t>Y dyddiad cau ar gyfer cyflwyno yw’r dydd Sul ar ddiwedd wythnos 3 (edrychwch ar wefan yr Her Bumpunt am yr union ddyddiad).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Creadigrwydd -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cynhyrchu syniadau pan rwy’ wedi cael briff clir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Creadigrwydd yw defnyddio’r dychymyg a chynhyrchu syniadau newydd. I’n helpu i gynhyrchu syniadau, mae briff </a:t>
            </a:r>
            <a:r>
              <a:rPr lang="cy-GB" dirty="0"/>
              <a:t>yn </a:t>
            </a:r>
            <a:r>
              <a:rPr lang="cy-GB" noProof="0" dirty="0"/>
              <a:t>cael ei roi i ni</a:t>
            </a:r>
            <a:r>
              <a:rPr lang="cy-GB" dirty="0"/>
              <a:t>, weithiau</a:t>
            </a:r>
            <a:r>
              <a:rPr lang="cy-GB" noProof="0" dirty="0"/>
              <a:t> Mae briff yn broblem neu’n her ac mae’n rhaid i ni feddwl am syniadau i ddatrys y rhain. Gall y briff fod yn fyr neu’n hir; gall fod ar ffurf ysgrifenedig neu gall fod yn llafar.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-GB" i="1" noProof="0" dirty="0"/>
              <a:t>Sut gall creadigrwydd gyfrannu at eich broliant gwerthu?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4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Nodiadau’r</a:t>
            </a:r>
            <a:r>
              <a:rPr lang="en-GB" b="1" dirty="0"/>
              <a:t> </a:t>
            </a:r>
            <a:r>
              <a:rPr lang="en-GB" b="1" dirty="0" err="1"/>
              <a:t>Athro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cy-GB" b="0" noProof="0" dirty="0"/>
              <a:t>Mae’r sleid hon yn atgoffa’r disgyblion beth maen nhw wedi'i gyflawni </a:t>
            </a:r>
            <a:r>
              <a:rPr lang="cy-GB" dirty="0"/>
              <a:t>ar ddiwedd</a:t>
            </a:r>
            <a:r>
              <a:rPr lang="cy-GB" b="0" noProof="0" dirty="0"/>
              <a:t> Wythnos </a:t>
            </a:r>
            <a:r>
              <a:rPr lang="en-GB" b="0" dirty="0"/>
              <a:t>3!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6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8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774ED51C-726A-A432-5BD4-B5756263793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BA5102-595B-ADCF-E752-222B2858A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F2A1BD8E-D05F-7714-86C0-8C75B878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658105A3-0422-B848-44EF-22940F94C2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C6D11-46BE-7542-8DA4-F93D1039D70F}"/>
              </a:ext>
            </a:extLst>
          </p:cNvPr>
          <p:cNvSpPr txBox="1"/>
          <p:nvPr userDrawn="1"/>
        </p:nvSpPr>
        <p:spPr>
          <a:xfrm>
            <a:off x="7611762" y="4683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A0DA9C3-B5FC-74D0-BB2B-D8FADA008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48" y="2668400"/>
            <a:ext cx="5735752" cy="1725520"/>
          </a:xfrm>
        </p:spPr>
        <p:txBody>
          <a:bodyPr tIns="91440" bIns="91440" anchor="ctr" anchorCtr="0">
            <a:noAutofit/>
          </a:bodyPr>
          <a:lstStyle>
            <a:lvl1pPr>
              <a:lnSpc>
                <a:spcPct val="100000"/>
              </a:lnSpc>
              <a:defRPr sz="5000" b="1" i="0" cap="none" baseline="0">
                <a:solidFill>
                  <a:srgbClr val="22404D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5C06A50-D9E6-4290-26BE-04AC1681C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4448" y="4597486"/>
            <a:ext cx="5735752" cy="194246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8CD89AF2-18D6-3B66-3421-398E326C62E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ection Title-1a">
    <p:bg>
      <p:bgPr>
        <a:solidFill>
          <a:srgbClr val="22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CA32D2A-6CB1-B0A4-E9D9-233835EB9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00C0C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2BACFC-9748-A501-4565-E4CB7D349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0C0CA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DB520-0A91-3CD9-986B-5C3517F4B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147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1F89483-5940-ADE0-61FD-6D7DD91C4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B2EF260-ACF1-9137-BEDE-5CFB837C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5AB52-9487-218C-BB5F-38399486D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538" y="2339700"/>
            <a:ext cx="3229070" cy="40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a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5B8A1-1F5B-F183-7F63-0EE99DC1E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A1888FC-F9DB-9D56-2A3B-1648E920F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507BF-6F8E-E01C-B7FE-BAEAD6C0D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b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313" y="-16339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3BD2E8-8758-340F-0C88-A88540518A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073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F112F5F-9231-0914-12D0-91F366503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073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BD8E5-5A31-AFA6-ABE3-660E80C0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5931" y="6245225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m">
            <a:extLst>
              <a:ext uri="{FF2B5EF4-FFF2-40B4-BE49-F238E27FC236}">
                <a16:creationId xmlns:a16="http://schemas.microsoft.com/office/drawing/2014/main" id="{15FF26FD-CC03-0568-927E-F2024D821902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12F2ADC-3A97-741C-5A9C-AD84FAA7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6523A08F-D6D8-0635-BD5C-39E6131584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10515600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8068731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070BD73-3EA6-1194-9944-E3A4574DC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771293" cy="784664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8" name="Trim">
            <a:extLst>
              <a:ext uri="{FF2B5EF4-FFF2-40B4-BE49-F238E27FC236}">
                <a16:creationId xmlns:a16="http://schemas.microsoft.com/office/drawing/2014/main" id="{B58BD8CA-8C9E-8767-3C6C-31ED2576EAE6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9F038CC-94E9-24B4-60FD-06F814999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4772025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Image Frame">
            <a:extLst>
              <a:ext uri="{FF2B5EF4-FFF2-40B4-BE49-F238E27FC236}">
                <a16:creationId xmlns:a16="http://schemas.microsoft.com/office/drawing/2014/main" id="{EFD8DC31-F94C-3BE8-4D20-82470F1C96BB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189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">
            <a:extLst>
              <a:ext uri="{FF2B5EF4-FFF2-40B4-BE49-F238E27FC236}">
                <a16:creationId xmlns:a16="http://schemas.microsoft.com/office/drawing/2014/main" id="{2889D4D5-FE49-1724-4711-EDD0222DCFF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D49A407-9FCC-CBE1-5828-1354FD499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074" y="293688"/>
            <a:ext cx="2590201" cy="265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DBF8EDD1-CC82-1E9D-0651-0154E6F940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8813" y="4405313"/>
            <a:ext cx="1720850" cy="173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90D4273-2C9C-AEF3-619A-3262BD485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065" y="365125"/>
            <a:ext cx="7786734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B30C912-7349-99C9-7BB4-13B92C1F9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065" y="1511930"/>
            <a:ext cx="7786734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8250205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4">
            <a:extLst>
              <a:ext uri="{FF2B5EF4-FFF2-40B4-BE49-F238E27FC236}">
                <a16:creationId xmlns:a16="http://schemas.microsoft.com/office/drawing/2014/main" id="{68535C6B-90BA-3D14-0A25-AF68FFAEB13D}"/>
              </a:ext>
            </a:extLst>
          </p:cNvPr>
          <p:cNvSpPr>
            <a:spLocks/>
          </p:cNvSpPr>
          <p:nvPr/>
        </p:nvSpPr>
        <p:spPr>
          <a:xfrm>
            <a:off x="9142801" y="0"/>
            <a:ext cx="3049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mage 4">
            <a:extLst>
              <a:ext uri="{FF2B5EF4-FFF2-40B4-BE49-F238E27FC236}">
                <a16:creationId xmlns:a16="http://schemas.microsoft.com/office/drawing/2014/main" id="{8D8AB2B2-4AD7-52D4-3551-F0536B74B3E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828847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69D332FD-2403-4AC7-8598-8BA7B5022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1358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033A518-ECB4-2DD8-084E-0F726B0F4E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11357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8" name="Block 3">
            <a:extLst>
              <a:ext uri="{FF2B5EF4-FFF2-40B4-BE49-F238E27FC236}">
                <a16:creationId xmlns:a16="http://schemas.microsoft.com/office/drawing/2014/main" id="{D8025E56-429A-4D30-CF15-308649131809}"/>
              </a:ext>
            </a:extLst>
          </p:cNvPr>
          <p:cNvSpPr>
            <a:spLocks/>
          </p:cNvSpPr>
          <p:nvPr userDrawn="1"/>
        </p:nvSpPr>
        <p:spPr>
          <a:xfrm>
            <a:off x="6093602" y="0"/>
            <a:ext cx="30492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mage 3">
            <a:extLst>
              <a:ext uri="{FF2B5EF4-FFF2-40B4-BE49-F238E27FC236}">
                <a16:creationId xmlns:a16="http://schemas.microsoft.com/office/drawing/2014/main" id="{4D5F8CDE-6793-FCFD-2117-4C4669B3C67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68843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95949CC-2A94-443A-DB10-C97035E718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54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F8B4B4-4087-5FAE-E034-95E21FD73F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1353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7" name="Block 2">
            <a:extLst>
              <a:ext uri="{FF2B5EF4-FFF2-40B4-BE49-F238E27FC236}">
                <a16:creationId xmlns:a16="http://schemas.microsoft.com/office/drawing/2014/main" id="{42765338-E825-8247-13CF-8945C88359B5}"/>
              </a:ext>
            </a:extLst>
          </p:cNvPr>
          <p:cNvSpPr>
            <a:spLocks/>
          </p:cNvSpPr>
          <p:nvPr/>
        </p:nvSpPr>
        <p:spPr>
          <a:xfrm>
            <a:off x="3049199" y="0"/>
            <a:ext cx="3049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age 2">
            <a:extLst>
              <a:ext uri="{FF2B5EF4-FFF2-40B4-BE49-F238E27FC236}">
                <a16:creationId xmlns:a16="http://schemas.microsoft.com/office/drawing/2014/main" id="{F818BB13-770A-5875-BDCF-761C294CA27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24442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0D24FF3B-1FBA-90FD-E4E8-48554EE2B4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6953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AF7E38D-112D-9A77-77DA-773F5750B6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952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6" name="Block 1">
            <a:extLst>
              <a:ext uri="{FF2B5EF4-FFF2-40B4-BE49-F238E27FC236}">
                <a16:creationId xmlns:a16="http://schemas.microsoft.com/office/drawing/2014/main" id="{79548AFF-DA47-DF48-BEDE-10AB1F1D72B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mage 1">
            <a:extLst>
              <a:ext uri="{FF2B5EF4-FFF2-40B4-BE49-F238E27FC236}">
                <a16:creationId xmlns:a16="http://schemas.microsoft.com/office/drawing/2014/main" id="{A40E94CF-BB6E-9B42-7EFE-60DC02AF8FBB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648602" y="4397270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50" name="Text 1">
            <a:extLst>
              <a:ext uri="{FF2B5EF4-FFF2-40B4-BE49-F238E27FC236}">
                <a16:creationId xmlns:a16="http://schemas.microsoft.com/office/drawing/2014/main" id="{34EEF874-632E-0EBC-5F6E-3250076CDFE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31113" y="884238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BE02702-E456-DA8C-F58D-73EA9E07C55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31112" y="220663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36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AFF3ECB-C40E-2505-BF53-84C64D3B6F60}"/>
              </a:ext>
            </a:extLst>
          </p:cNvPr>
          <p:cNvSpPr/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0871F8-A71A-57F7-E270-3F39E2CB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YE Logo">
            <a:extLst>
              <a:ext uri="{FF2B5EF4-FFF2-40B4-BE49-F238E27FC236}">
                <a16:creationId xmlns:a16="http://schemas.microsoft.com/office/drawing/2014/main" id="{4B5267C0-AE45-397E-9551-7B2A68AD8E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39C382-4603-EC78-5F02-9BA6A611F4C0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3441" y="2292075"/>
            <a:ext cx="8725117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Blurb</a:t>
            </a:r>
          </a:p>
        </p:txBody>
      </p:sp>
      <p:sp>
        <p:nvSpPr>
          <p:cNvPr id="3" name="QR Code">
            <a:extLst>
              <a:ext uri="{FF2B5EF4-FFF2-40B4-BE49-F238E27FC236}">
                <a16:creationId xmlns:a16="http://schemas.microsoft.com/office/drawing/2014/main" id="{854E0EEB-7986-2362-B8F7-A6F01B3E7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5354096" y="3611955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pic>
        <p:nvPicPr>
          <p:cNvPr id="5" name="Arrow" descr="Arrow: Rotate right with solid fill">
            <a:extLst>
              <a:ext uri="{FF2B5EF4-FFF2-40B4-BE49-F238E27FC236}">
                <a16:creationId xmlns:a16="http://schemas.microsoft.com/office/drawing/2014/main" id="{212A8467-172B-6197-4451-11B2967CD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96202" y="3361335"/>
            <a:ext cx="914400" cy="9144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552977B-31EE-47AE-2E34-65E984534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441" y="881428"/>
            <a:ext cx="8725117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CALL TO ACTION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933A2CA0-65A5-D0AC-C392-5DAC681C9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1C4AFF-20A5-9241-88EE-8A8E31EF0E0B}"/>
              </a:ext>
            </a:extLst>
          </p:cNvPr>
          <p:cNvSpPr/>
          <p:nvPr userDrawn="1"/>
        </p:nvSpPr>
        <p:spPr>
          <a:xfrm>
            <a:off x="0" y="0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Social Media Block">
            <a:extLst>
              <a:ext uri="{FF2B5EF4-FFF2-40B4-BE49-F238E27FC236}">
                <a16:creationId xmlns:a16="http://schemas.microsoft.com/office/drawing/2014/main" id="{90A1717A-5BD6-EEB8-320B-C4E114FAAE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767624" y="1690688"/>
            <a:ext cx="3984676" cy="2737962"/>
            <a:chOff x="6767624" y="1690688"/>
            <a:chExt cx="3984676" cy="2737962"/>
          </a:xfrm>
        </p:grpSpPr>
        <p:sp>
          <p:nvSpPr>
            <p:cNvPr id="23" name="Facebook">
              <a:extLst>
                <a:ext uri="{FF2B5EF4-FFF2-40B4-BE49-F238E27FC236}">
                  <a16:creationId xmlns:a16="http://schemas.microsoft.com/office/drawing/2014/main" id="{87405F54-1B83-FF68-6610-FD148F78C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1789684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Facebook Logo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130DDC43-9B72-F29D-3611-B8336BDB9D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72" y="1690688"/>
              <a:ext cx="475655" cy="475655"/>
            </a:xfrm>
            <a:prstGeom prst="rect">
              <a:avLst/>
            </a:prstGeom>
          </p:spPr>
        </p:pic>
        <p:sp>
          <p:nvSpPr>
            <p:cNvPr id="24" name="X">
              <a:extLst>
                <a:ext uri="{FF2B5EF4-FFF2-40B4-BE49-F238E27FC236}">
                  <a16:creationId xmlns:a16="http://schemas.microsoft.com/office/drawing/2014/main" id="{B97DBB49-E309-2727-1F9A-E45A938BB9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894016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7" name="X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D04463B1-1721-E814-5C3D-BEFD908C4B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840075"/>
              <a:ext cx="475655" cy="475655"/>
            </a:xfrm>
            <a:prstGeom prst="rect">
              <a:avLst/>
            </a:prstGeom>
          </p:spPr>
        </p:pic>
        <p:sp>
          <p:nvSpPr>
            <p:cNvPr id="25" name="Instagram">
              <a:extLst>
                <a:ext uri="{FF2B5EF4-FFF2-40B4-BE49-F238E27FC236}">
                  <a16:creationId xmlns:a16="http://schemas.microsoft.com/office/drawing/2014/main" id="{1AFC1BA7-C8B1-6041-2175-1C51939E37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3439707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8" name="Instagram Logo" descr="A logo of a camera&#10;&#10;Description automatically generated">
              <a:extLst>
                <a:ext uri="{FF2B5EF4-FFF2-40B4-BE49-F238E27FC236}">
                  <a16:creationId xmlns:a16="http://schemas.microsoft.com/office/drawing/2014/main" id="{E7119933-39D9-E3E2-73BB-947B1C1A84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396990"/>
              <a:ext cx="475200" cy="475200"/>
            </a:xfrm>
            <a:prstGeom prst="rect">
              <a:avLst/>
            </a:prstGeom>
          </p:spPr>
        </p:pic>
        <p:sp>
          <p:nvSpPr>
            <p:cNvPr id="26" name="TikTok">
              <a:extLst>
                <a:ext uri="{FF2B5EF4-FFF2-40B4-BE49-F238E27FC236}">
                  <a16:creationId xmlns:a16="http://schemas.microsoft.com/office/drawing/2014/main" id="{40DB099A-15BD-E31B-A22B-9797F0FFEA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4001141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9" name="TikTok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168ABF67-4C7D-787C-C442-FBC17807B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953450"/>
              <a:ext cx="475200" cy="475200"/>
            </a:xfrm>
            <a:prstGeom prst="rect">
              <a:avLst/>
            </a:prstGeom>
          </p:spPr>
        </p:pic>
        <p:sp>
          <p:nvSpPr>
            <p:cNvPr id="27" name="LinkedIn">
              <a:extLst>
                <a:ext uri="{FF2B5EF4-FFF2-40B4-BE49-F238E27FC236}">
                  <a16:creationId xmlns:a16="http://schemas.microsoft.com/office/drawing/2014/main" id="{EC9327E1-AECB-450D-E1EF-C4F50FEBC67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364863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 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8" name="LinkedIn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7BFB1A71-E050-B665-9087-C6D8F60F17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263802"/>
              <a:ext cx="475200" cy="475200"/>
            </a:xfrm>
            <a:prstGeom prst="rect">
              <a:avLst/>
            </a:prstGeom>
          </p:spPr>
        </p:pic>
      </p:grpSp>
      <p:grpSp>
        <p:nvGrpSpPr>
          <p:cNvPr id="8" name="Email Block">
            <a:extLst>
              <a:ext uri="{FF2B5EF4-FFF2-40B4-BE49-F238E27FC236}">
                <a16:creationId xmlns:a16="http://schemas.microsoft.com/office/drawing/2014/main" id="{43519230-1FF5-6347-0C5A-617D4BCDF8C2}"/>
              </a:ext>
            </a:extLst>
          </p:cNvPr>
          <p:cNvGrpSpPr>
            <a:grpSpLocks/>
          </p:cNvGrpSpPr>
          <p:nvPr userDrawn="1"/>
        </p:nvGrpSpPr>
        <p:grpSpPr>
          <a:xfrm>
            <a:off x="835152" y="1691143"/>
            <a:ext cx="3984676" cy="475200"/>
            <a:chOff x="835152" y="1691143"/>
            <a:chExt cx="3984676" cy="475200"/>
          </a:xfrm>
        </p:grpSpPr>
        <p:sp>
          <p:nvSpPr>
            <p:cNvPr id="12" name="Email">
              <a:extLst>
                <a:ext uri="{FF2B5EF4-FFF2-40B4-BE49-F238E27FC236}">
                  <a16:creationId xmlns:a16="http://schemas.microsoft.com/office/drawing/2014/main" id="{CBBEDFD0-3C85-F82E-6921-07FDFCCE11D2}"/>
                </a:ext>
              </a:extLst>
            </p:cNvPr>
            <p:cNvSpPr>
              <a:spLocks noGrp="1"/>
            </p:cNvSpPr>
            <p:nvPr>
              <p:ph type="body" sz="quarter" idx="11" hasCustomPrompt="1"/>
            </p:nvPr>
          </p:nvSpPr>
          <p:spPr>
            <a:xfrm>
              <a:off x="1407837" y="1797880"/>
              <a:ext cx="3411991" cy="266700"/>
            </a:xfrm>
            <a:prstGeom prst="rect">
              <a:avLst/>
            </a:prstGeom>
          </p:spPr>
          <p:txBody>
            <a:bodyPr/>
            <a:lstStyle>
              <a:lvl1pPr marL="0" indent="0">
                <a:buNone/>
                <a:defRPr sz="2000"/>
              </a:lvl1pPr>
            </a:lstStyle>
            <a:p>
              <a:pPr lvl="0"/>
              <a:r>
                <a:rPr lang="en-GB"/>
                <a:t>Insert email</a:t>
              </a:r>
            </a:p>
          </p:txBody>
        </p:sp>
        <p:pic>
          <p:nvPicPr>
            <p:cNvPr id="20" name="Email Image" descr="A white square with a black background&#10;&#10;Description automatically generated">
              <a:extLst>
                <a:ext uri="{FF2B5EF4-FFF2-40B4-BE49-F238E27FC236}">
                  <a16:creationId xmlns:a16="http://schemas.microsoft.com/office/drawing/2014/main" id="{25C5CA2B-B112-08E7-4AB7-4190DD7F6F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52" y="1691143"/>
              <a:ext cx="475200" cy="475200"/>
            </a:xfrm>
            <a:prstGeom prst="rect">
              <a:avLst/>
            </a:prstGeom>
          </p:spPr>
        </p:pic>
      </p:grpSp>
      <p:pic>
        <p:nvPicPr>
          <p:cNvPr id="31" name="Arrow" descr="Arrow: Rotate right with solid fill">
            <a:extLst>
              <a:ext uri="{FF2B5EF4-FFF2-40B4-BE49-F238E27FC236}">
                <a16:creationId xmlns:a16="http://schemas.microsoft.com/office/drawing/2014/main" id="{308CEF9A-D749-1F16-0674-84ED2DAF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45882" y="2380574"/>
            <a:ext cx="914400" cy="914400"/>
          </a:xfrm>
          <a:prstGeom prst="rect">
            <a:avLst/>
          </a:prstGeom>
        </p:spPr>
      </p:pic>
      <p:sp>
        <p:nvSpPr>
          <p:cNvPr id="6" name="QR Code">
            <a:extLst>
              <a:ext uri="{FF2B5EF4-FFF2-40B4-BE49-F238E27FC236}">
                <a16:creationId xmlns:a16="http://schemas.microsoft.com/office/drawing/2014/main" id="{EDF0451C-19BD-3030-19AE-F91B7429D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2813568" y="2897607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4" name="Reg Text">
            <a:extLst>
              <a:ext uri="{FF2B5EF4-FFF2-40B4-BE49-F238E27FC236}">
                <a16:creationId xmlns:a16="http://schemas.microsoft.com/office/drawing/2014/main" id="{F99E73E2-8504-C567-B55B-628CEAC8B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36" y="2288299"/>
            <a:ext cx="34772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Sign up to our mailing list!</a:t>
            </a:r>
          </a:p>
        </p:txBody>
      </p:sp>
      <p:pic>
        <p:nvPicPr>
          <p:cNvPr id="10" name="Reg Image" descr="Megaphone with solid fill">
            <a:extLst>
              <a:ext uri="{FF2B5EF4-FFF2-40B4-BE49-F238E27FC236}">
                <a16:creationId xmlns:a16="http://schemas.microsoft.com/office/drawing/2014/main" id="{77EB7194-54CB-3CA5-D2F0-62B03E4AA3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5" y="2180762"/>
            <a:ext cx="475200" cy="475200"/>
          </a:xfrm>
          <a:prstGeom prst="rect">
            <a:avLst/>
          </a:prstGeom>
        </p:spPr>
      </p:pic>
      <p:pic>
        <p:nvPicPr>
          <p:cNvPr id="5" name="YE Logo">
            <a:extLst>
              <a:ext uri="{FF2B5EF4-FFF2-40B4-BE49-F238E27FC236}">
                <a16:creationId xmlns:a16="http://schemas.microsoft.com/office/drawing/2014/main" id="{BCF24458-9848-49C9-66F7-989EEC388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384642C-D16E-7A00-596B-E243BC3584D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932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4128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046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4" r:id="rId3"/>
    <p:sldLayoutId id="2147483705" r:id="rId4"/>
    <p:sldLayoutId id="2147483713" r:id="rId5"/>
    <p:sldLayoutId id="2147483698" r:id="rId6"/>
    <p:sldLayoutId id="2147483700" r:id="rId7"/>
    <p:sldLayoutId id="2147483650" r:id="rId8"/>
    <p:sldLayoutId id="2147483697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eamwork Badge">
            <a:extLst>
              <a:ext uri="{FF2B5EF4-FFF2-40B4-BE49-F238E27FC236}">
                <a16:creationId xmlns:a16="http://schemas.microsoft.com/office/drawing/2014/main" id="{77E28B48-1EF2-12FC-351E-3B09A5BBD3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r="3205"/>
          <a:stretch/>
        </p:blipFill>
        <p:spPr>
          <a:xfrm>
            <a:off x="10728710" y="5904329"/>
            <a:ext cx="778158" cy="831446"/>
          </a:xfrm>
          <a:prstGeom prst="rect">
            <a:avLst/>
          </a:prstGeom>
        </p:spPr>
      </p:pic>
      <p:pic>
        <p:nvPicPr>
          <p:cNvPr id="24" name="Leadership Badge">
            <a:extLst>
              <a:ext uri="{FF2B5EF4-FFF2-40B4-BE49-F238E27FC236}">
                <a16:creationId xmlns:a16="http://schemas.microsoft.com/office/drawing/2014/main" id="{897687A8-C722-1E25-D437-80287BB83D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10060116" y="5904329"/>
            <a:ext cx="668594" cy="831446"/>
          </a:xfrm>
          <a:prstGeom prst="rect">
            <a:avLst/>
          </a:prstGeom>
        </p:spPr>
      </p:pic>
      <p:pic>
        <p:nvPicPr>
          <p:cNvPr id="25" name="Aiming High Badge">
            <a:extLst>
              <a:ext uri="{FF2B5EF4-FFF2-40B4-BE49-F238E27FC236}">
                <a16:creationId xmlns:a16="http://schemas.microsoft.com/office/drawing/2014/main" id="{726BD0E0-CF8F-71F5-D494-2697DA2C72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9391522" y="5904329"/>
            <a:ext cx="668594" cy="831446"/>
          </a:xfrm>
          <a:prstGeom prst="rect">
            <a:avLst/>
          </a:prstGeom>
        </p:spPr>
      </p:pic>
      <p:pic>
        <p:nvPicPr>
          <p:cNvPr id="26" name="Staying Positive Badge">
            <a:extLst>
              <a:ext uri="{FF2B5EF4-FFF2-40B4-BE49-F238E27FC236}">
                <a16:creationId xmlns:a16="http://schemas.microsoft.com/office/drawing/2014/main" id="{44844FA2-67B7-8970-7B43-915C28D35E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8722928" y="5904329"/>
            <a:ext cx="668594" cy="831446"/>
          </a:xfrm>
          <a:prstGeom prst="rect">
            <a:avLst/>
          </a:prstGeom>
        </p:spPr>
      </p:pic>
      <p:pic>
        <p:nvPicPr>
          <p:cNvPr id="27" name="Creativity Badge">
            <a:extLst>
              <a:ext uri="{FF2B5EF4-FFF2-40B4-BE49-F238E27FC236}">
                <a16:creationId xmlns:a16="http://schemas.microsoft.com/office/drawing/2014/main" id="{9BD12126-2DE0-89C8-D94E-509F370B8C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8024838" y="5904329"/>
            <a:ext cx="698089" cy="831446"/>
          </a:xfrm>
          <a:prstGeom prst="rect">
            <a:avLst/>
          </a:prstGeom>
        </p:spPr>
      </p:pic>
      <p:pic>
        <p:nvPicPr>
          <p:cNvPr id="28" name="Problem Solving Badge">
            <a:extLst>
              <a:ext uri="{FF2B5EF4-FFF2-40B4-BE49-F238E27FC236}">
                <a16:creationId xmlns:a16="http://schemas.microsoft.com/office/drawing/2014/main" id="{617AC592-D1A8-56B5-779C-39063FEEF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7356244" y="5904329"/>
            <a:ext cx="668594" cy="831446"/>
          </a:xfrm>
          <a:prstGeom prst="rect">
            <a:avLst/>
          </a:prstGeom>
        </p:spPr>
      </p:pic>
      <p:pic>
        <p:nvPicPr>
          <p:cNvPr id="29" name="Speaking Badge">
            <a:extLst>
              <a:ext uri="{FF2B5EF4-FFF2-40B4-BE49-F238E27FC236}">
                <a16:creationId xmlns:a16="http://schemas.microsoft.com/office/drawing/2014/main" id="{8D0A8456-0241-0B5A-D100-82B0E921A0A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6687650" y="5904329"/>
            <a:ext cx="668594" cy="831446"/>
          </a:xfrm>
          <a:prstGeom prst="rect">
            <a:avLst/>
          </a:prstGeom>
        </p:spPr>
      </p:pic>
      <p:pic>
        <p:nvPicPr>
          <p:cNvPr id="30" name="Listening Badge">
            <a:extLst>
              <a:ext uri="{FF2B5EF4-FFF2-40B4-BE49-F238E27FC236}">
                <a16:creationId xmlns:a16="http://schemas.microsoft.com/office/drawing/2014/main" id="{6284A33E-E5ED-923F-36CE-8EFB108267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6019056" y="5904329"/>
            <a:ext cx="668594" cy="831446"/>
          </a:xfrm>
          <a:prstGeom prst="rect">
            <a:avLst/>
          </a:prstGeom>
        </p:spPr>
      </p:pic>
      <p:sp>
        <p:nvSpPr>
          <p:cNvPr id="5" name="Skill Signpost">
            <a:extLst>
              <a:ext uri="{FF2B5EF4-FFF2-40B4-BE49-F238E27FC236}">
                <a16:creationId xmlns:a16="http://schemas.microsoft.com/office/drawing/2014/main" id="{0575CCC6-D978-7DD1-BBB6-34570BAE58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Byddwn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canolbwyntio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sgiliau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hyn</a:t>
            </a:r>
            <a:r>
              <a:rPr lang="en-US" dirty="0">
                <a:solidFill>
                  <a:schemeClr val="bg1"/>
                </a:solidFill>
              </a:rPr>
              <a:t> yr </a:t>
            </a:r>
            <a:r>
              <a:rPr lang="en-US" dirty="0" err="1">
                <a:solidFill>
                  <a:schemeClr val="bg1"/>
                </a:solidFill>
              </a:rPr>
              <a:t>wythnos</a:t>
            </a:r>
            <a:r>
              <a:rPr lang="en-US" dirty="0">
                <a:solidFill>
                  <a:schemeClr val="bg1"/>
                </a:solidFill>
              </a:rPr>
              <a:t> hon!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546D84C-F242-88A8-BCD6-FF93E576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19056" y="2566240"/>
            <a:ext cx="5588713" cy="172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</a:rPr>
              <a:t>Wythnos</a:t>
            </a:r>
            <a:r>
              <a:rPr lang="en-US" sz="5400" dirty="0">
                <a:solidFill>
                  <a:schemeClr val="bg1"/>
                </a:solidFill>
              </a:rPr>
              <a:t> 3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  <a:latin typeface="+mj-lt"/>
              </a:rPr>
              <a:t>Dal </a:t>
            </a: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Ati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Fiver Lock-Up Branding">
            <a:extLst>
              <a:ext uri="{FF2B5EF4-FFF2-40B4-BE49-F238E27FC236}">
                <a16:creationId xmlns:a16="http://schemas.microsoft.com/office/drawing/2014/main" id="{1916D527-BF40-6E57-189A-CCFF0DEBBD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327" y="318052"/>
            <a:ext cx="3939424" cy="1379621"/>
          </a:xfrm>
          <a:prstGeom prst="rect">
            <a:avLst/>
          </a:prstGeom>
        </p:spPr>
      </p:pic>
      <p:pic>
        <p:nvPicPr>
          <p:cNvPr id="6" name="Pupil">
            <a:extLst>
              <a:ext uri="{FF2B5EF4-FFF2-40B4-BE49-F238E27FC236}">
                <a16:creationId xmlns:a16="http://schemas.microsoft.com/office/drawing/2014/main" id="{5D214BAD-239C-23FA-D916-B6F20A03D1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77" y="0"/>
            <a:ext cx="492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4F32-D0FB-F200-10F3-32E29F7F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8404C2A8-90F7-25D4-427D-42924B4897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6E013ACE-D5B4-891A-A7FB-690813574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Montserrat "/>
              </a:rPr>
              <a:t>Byddwch</a:t>
            </a:r>
            <a:r>
              <a:rPr lang="en-US" b="1" dirty="0">
                <a:latin typeface="Montserrat "/>
              </a:rPr>
              <a:t> </a:t>
            </a:r>
            <a:r>
              <a:rPr lang="en-US" b="1" dirty="0" err="1">
                <a:latin typeface="Montserrat "/>
              </a:rPr>
              <a:t>angen</a:t>
            </a:r>
            <a:r>
              <a:rPr lang="en-US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Llyfr</a:t>
            </a:r>
            <a:r>
              <a:rPr lang="en-US" dirty="0">
                <a:latin typeface="Montserrat "/>
              </a:rPr>
              <a:t> Gwaith yr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Canllaw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Geiriau’r</a:t>
            </a:r>
            <a:r>
              <a:rPr lang="en-US" dirty="0">
                <a:latin typeface="Montserrat "/>
              </a:rPr>
              <a:t>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Hysbysebu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Siopau</a:t>
            </a:r>
            <a:r>
              <a:rPr lang="en-US" dirty="0">
                <a:latin typeface="Montserrat "/>
              </a:rPr>
              <a:t> Codi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4EBC47C-2DCE-B8CA-FC44-6973C0442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Daliwch</a:t>
            </a:r>
            <a:r>
              <a:rPr lang="en-GB" sz="2800" dirty="0"/>
              <a:t> </a:t>
            </a:r>
            <a:r>
              <a:rPr lang="en-GB" sz="2800" dirty="0" err="1"/>
              <a:t>Ati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9" name="Workbook">
            <a:extLst>
              <a:ext uri="{FF2B5EF4-FFF2-40B4-BE49-F238E27FC236}">
                <a16:creationId xmlns:a16="http://schemas.microsoft.com/office/drawing/2014/main" id="{6B9DC75F-436C-3AF6-FD6E-D842216766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Word Guide">
            <a:extLst>
              <a:ext uri="{FF2B5EF4-FFF2-40B4-BE49-F238E27FC236}">
                <a16:creationId xmlns:a16="http://schemas.microsoft.com/office/drawing/2014/main" id="{A7354630-05B6-A479-93A0-CE1BE78BB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TT Advertising">
            <a:extLst>
              <a:ext uri="{FF2B5EF4-FFF2-40B4-BE49-F238E27FC236}">
                <a16:creationId xmlns:a16="http://schemas.microsoft.com/office/drawing/2014/main" id="{AED09063-C4C2-8426-B19A-3C3AF58AFC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TT Pop-Up Shops">
            <a:extLst>
              <a:ext uri="{FF2B5EF4-FFF2-40B4-BE49-F238E27FC236}">
                <a16:creationId xmlns:a16="http://schemas.microsoft.com/office/drawing/2014/main" id="{9FFFEA59-C805-5397-73AE-CC45E4AE5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2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E266-502F-E1E0-ABDB-E8AB05CB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BFDECC1B-18D5-666B-7718-BBA7D7E7D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C2D6127F-92B2-029C-C758-EDAC15F187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600" b="1" dirty="0">
                <a:latin typeface="Montserrat "/>
              </a:rPr>
              <a:t>Beth fydd angen i chi ei wneud:</a:t>
            </a:r>
          </a:p>
          <a:p>
            <a:pPr marL="0" indent="0">
              <a:buNone/>
            </a:pPr>
            <a:endParaRPr lang="nn-NO" sz="1600" b="1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cynnyrch</a:t>
            </a:r>
            <a:r>
              <a:rPr lang="en-US" sz="1600" dirty="0">
                <a:latin typeface="Montserrat "/>
              </a:rPr>
              <a:t> neu </a:t>
            </a:r>
            <a:r>
              <a:rPr lang="en-US" sz="1600" dirty="0" err="1">
                <a:latin typeface="Montserrat "/>
              </a:rPr>
              <a:t>wasanaeth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yn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barod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i’w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Cadwch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drywydd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gwariant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Penderfynwch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hysbysebu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Hyrwyddwch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digwyddiad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Cadarnhewch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bod </a:t>
            </a:r>
            <a:r>
              <a:rPr lang="en-US" sz="1600" dirty="0" err="1">
                <a:latin typeface="Montserrat "/>
              </a:rPr>
              <a:t>chi’n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barod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fynd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b="1" dirty="0" err="1">
                <a:latin typeface="Montserrat "/>
              </a:rPr>
              <a:t>Cymryd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rhan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yn</a:t>
            </a:r>
            <a:r>
              <a:rPr lang="en-US" sz="1600" b="1" dirty="0">
                <a:latin typeface="Montserrat "/>
              </a:rPr>
              <a:t> y </a:t>
            </a:r>
            <a:r>
              <a:rPr lang="en-US" sz="1600" b="1" dirty="0" err="1">
                <a:latin typeface="Montserrat "/>
              </a:rPr>
              <a:t>Gystadleuaeth</a:t>
            </a:r>
            <a:r>
              <a:rPr lang="en-US" sz="1600" b="1" dirty="0">
                <a:latin typeface="Montserrat "/>
              </a:rPr>
              <a:t> Poster </a:t>
            </a:r>
            <a:r>
              <a:rPr lang="en-US" sz="1600" b="1" dirty="0" err="1">
                <a:latin typeface="Montserrat "/>
              </a:rPr>
              <a:t>Gwerthu</a:t>
            </a:r>
            <a:r>
              <a:rPr lang="en-US" sz="1600" b="1" dirty="0">
                <a:latin typeface="Montserrat "/>
              </a:rPr>
              <a:t>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AE95A00-C431-307E-B814-40AFDC84E8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Daliwch</a:t>
            </a:r>
            <a:r>
              <a:rPr lang="en-GB" sz="2800" dirty="0"/>
              <a:t> </a:t>
            </a:r>
            <a:r>
              <a:rPr lang="en-GB" sz="2800" dirty="0" err="1"/>
              <a:t>Ati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5" name="Workbook">
            <a:extLst>
              <a:ext uri="{FF2B5EF4-FFF2-40B4-BE49-F238E27FC236}">
                <a16:creationId xmlns:a16="http://schemas.microsoft.com/office/drawing/2014/main" id="{B8534375-793E-2CD9-C7B7-276490B08A5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Word Guide">
            <a:extLst>
              <a:ext uri="{FF2B5EF4-FFF2-40B4-BE49-F238E27FC236}">
                <a16:creationId xmlns:a16="http://schemas.microsoft.com/office/drawing/2014/main" id="{C6F2CD9B-ADF9-CD8D-D725-85AA5BCD41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TT Advertising">
            <a:extLst>
              <a:ext uri="{FF2B5EF4-FFF2-40B4-BE49-F238E27FC236}">
                <a16:creationId xmlns:a16="http://schemas.microsoft.com/office/drawing/2014/main" id="{E7701E54-F2FF-F9E1-0945-1CF666EC5C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TT Pop-Up Shops">
            <a:extLst>
              <a:ext uri="{FF2B5EF4-FFF2-40B4-BE49-F238E27FC236}">
                <a16:creationId xmlns:a16="http://schemas.microsoft.com/office/drawing/2014/main" id="{D1D8854A-B199-B15A-8C5D-967B4A171B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Overlay">
            <a:extLst>
              <a:ext uri="{FF2B5EF4-FFF2-40B4-BE49-F238E27FC236}">
                <a16:creationId xmlns:a16="http://schemas.microsoft.com/office/drawing/2014/main" id="{E7DFF398-D58A-41B5-33E5-F85391924D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Reflection">
            <a:extLst>
              <a:ext uri="{FF2B5EF4-FFF2-40B4-BE49-F238E27FC236}">
                <a16:creationId xmlns:a16="http://schemas.microsoft.com/office/drawing/2014/main" id="{012C3FC0-EABA-58E0-0235-DD02FF46562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7" name="Prompt">
              <a:extLst>
                <a:ext uri="{FF2B5EF4-FFF2-40B4-BE49-F238E27FC236}">
                  <a16:creationId xmlns:a16="http://schemas.microsoft.com/office/drawing/2014/main" id="{CAF1E0EB-A300-85FC-B0C2-982C7F1023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Sut gallwn ni gefnogi pobl eraill? Sut gallwch chi rannu gwybodaeth am eich Busnes yr Her Bumpunt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gydag eraill?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8" name="Problem Solving Badge">
              <a:extLst>
                <a:ext uri="{FF2B5EF4-FFF2-40B4-BE49-F238E27FC236}">
                  <a16:creationId xmlns:a16="http://schemas.microsoft.com/office/drawing/2014/main" id="{01EDCA16-6F2E-93B9-D284-880A0592168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A7E0148A-F5A2-2E16-068A-17CB4DC8C11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0265" y="5193519"/>
              <a:ext cx="1451924" cy="14519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6DF6AB45-3E19-34C9-1B9D-1E83F3D2D6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Wythnos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yma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byddwch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canolbwyntio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baratoi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cynnyrch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wasanaeth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siopau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!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Yn </a:t>
            </a:r>
            <a:r>
              <a:rPr lang="en-US" dirty="0" err="1">
                <a:latin typeface="+mj-lt"/>
              </a:rPr>
              <a:t>ystod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cyfnod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hwn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byddwch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gweithio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cryfderau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aelod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o’r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tîm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weithio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tîm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greu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cynnyrch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wasanaeth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llwyddiannus</a:t>
            </a:r>
            <a:r>
              <a:rPr lang="en-US" dirty="0">
                <a:latin typeface="+mj-lt"/>
              </a:rPr>
              <a:t>. 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97512C8-A54B-F1A7-A057-CF8ED9F6AD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Yn </a:t>
            </a:r>
            <a:r>
              <a:rPr lang="en-US" sz="2800" dirty="0" err="1"/>
              <a:t>Barod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Werthu</a:t>
            </a:r>
            <a:r>
              <a:rPr lang="en-US" sz="2800" dirty="0"/>
              <a:t>?</a:t>
            </a:r>
          </a:p>
        </p:txBody>
      </p:sp>
      <p:pic>
        <p:nvPicPr>
          <p:cNvPr id="13" name="Money" descr="A blue and yellow squares&#10;&#10;Description automatically generated">
            <a:extLst>
              <a:ext uri="{FF2B5EF4-FFF2-40B4-BE49-F238E27FC236}">
                <a16:creationId xmlns:a16="http://schemas.microsoft.com/office/drawing/2014/main" id="{27420416-4A53-B758-7528-E649AB182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9954"/>
          <a:stretch>
            <a:fillRect/>
          </a:stretch>
        </p:blipFill>
        <p:spPr>
          <a:xfrm>
            <a:off x="6686550" y="-15875"/>
            <a:ext cx="5505450" cy="6873875"/>
          </a:xfr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DE8789D5-C537-B572-A7C5-592F4ADBC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Reflection">
            <a:extLst>
              <a:ext uri="{FF2B5EF4-FFF2-40B4-BE49-F238E27FC236}">
                <a16:creationId xmlns:a16="http://schemas.microsoft.com/office/drawing/2014/main" id="{A7186886-AD6F-A818-21AC-31FA8D1FC1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8" name="Prompt">
              <a:extLst>
                <a:ext uri="{FF2B5EF4-FFF2-40B4-BE49-F238E27FC236}">
                  <a16:creationId xmlns:a16="http://schemas.microsoft.com/office/drawing/2014/main" id="{99D93A48-08C3-EE3C-3840-B557EDFF9F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gallwch chi ddefnyddio’ch cryfderau i gefnogi pobl eraill? Beth fyddai’n digwydd petaem ni’n osgoi heriau newydd?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9" name="Aiming High Badge">
              <a:extLst>
                <a:ext uri="{FF2B5EF4-FFF2-40B4-BE49-F238E27FC236}">
                  <a16:creationId xmlns:a16="http://schemas.microsoft.com/office/drawing/2014/main" id="{0450C56E-4017-3CE4-8DC8-CFC466B40AA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C7ECCD7E-6B18-1979-1577-C0D16E72034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0265" y="5193519"/>
              <a:ext cx="1451924" cy="14519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54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1D32-C0CD-3782-B625-E61B6DAC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88C8C597-538E-7928-DEC5-E1C58CCAC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Sut </a:t>
            </a:r>
            <a:r>
              <a:rPr lang="en-US" b="1" dirty="0" err="1">
                <a:latin typeface="+mj-lt"/>
              </a:rPr>
              <a:t>gallwch</a:t>
            </a:r>
            <a:r>
              <a:rPr lang="en-US" b="1" dirty="0">
                <a:latin typeface="+mj-lt"/>
              </a:rPr>
              <a:t> chi </a:t>
            </a:r>
            <a:r>
              <a:rPr lang="en-US" b="1" dirty="0" err="1">
                <a:latin typeface="+mj-lt"/>
              </a:rPr>
              <a:t>hyrwyddo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eich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cynnyrch</a:t>
            </a:r>
            <a:r>
              <a:rPr lang="en-US" b="1" dirty="0">
                <a:latin typeface="+mj-lt"/>
              </a:rPr>
              <a:t> neu </a:t>
            </a:r>
            <a:r>
              <a:rPr lang="en-US" b="1" dirty="0" err="1">
                <a:latin typeface="+mj-lt"/>
              </a:rPr>
              <a:t>wasanaeth</a:t>
            </a:r>
            <a:r>
              <a:rPr lang="en-US" b="1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Cyfryngau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cymdeithasol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posteri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lafar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Siop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ymuno</a:t>
            </a:r>
            <a:r>
              <a:rPr lang="en-US" dirty="0">
                <a:latin typeface="+mj-lt"/>
              </a:rPr>
              <a:t> â </a:t>
            </a:r>
            <a:r>
              <a:rPr lang="en-US" dirty="0" err="1">
                <a:latin typeface="+mj-lt"/>
              </a:rPr>
              <a:t>digwyddiad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Gwerthu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mewn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marchnad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Cysylltu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cymuned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>
                <a:latin typeface="+mj-lt"/>
              </a:rPr>
              <a:t>Radio neu </a:t>
            </a:r>
            <a:r>
              <a:rPr lang="en-US" dirty="0" err="1">
                <a:latin typeface="+mj-lt"/>
              </a:rPr>
              <a:t>wasg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Defnyddiwch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canllaw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Awgrymiadau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Gorau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gyfer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Hysbysebu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helpu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ennyn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diddordeb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siop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, neu 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ydych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ffrindiau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teulu</a:t>
            </a:r>
            <a:r>
              <a:rPr lang="en-US" dirty="0">
                <a:latin typeface="+mj-lt"/>
              </a:rPr>
              <a:t>!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C9A9102-65F6-BA73-6365-79E268FE8E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Hysbysebu</a:t>
            </a:r>
            <a:endParaRPr lang="en-US" sz="2800" dirty="0"/>
          </a:p>
        </p:txBody>
      </p:sp>
      <p:pic>
        <p:nvPicPr>
          <p:cNvPr id="11" name="Megaphone" descr="A yellow and blue light with a sun&#10;&#10;Description automatically generated">
            <a:extLst>
              <a:ext uri="{FF2B5EF4-FFF2-40B4-BE49-F238E27FC236}">
                <a16:creationId xmlns:a16="http://schemas.microsoft.com/office/drawing/2014/main" id="{0DE7BC5A-EEB0-15CB-EE26-78ABFC049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9861"/>
          <a:stretch>
            <a:fillRect/>
          </a:stretch>
        </p:blipFill>
        <p:spPr>
          <a:xfrm>
            <a:off x="0" y="0"/>
            <a:ext cx="5505450" cy="6858000"/>
          </a:xfrm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E5CEF40D-6F52-4B18-711A-540C323CA8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Reflection">
            <a:extLst>
              <a:ext uri="{FF2B5EF4-FFF2-40B4-BE49-F238E27FC236}">
                <a16:creationId xmlns:a16="http://schemas.microsoft.com/office/drawing/2014/main" id="{F1065188-591E-6DCA-B20C-3051F253CD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7" name="Prompt">
              <a:extLst>
                <a:ext uri="{FF2B5EF4-FFF2-40B4-BE49-F238E27FC236}">
                  <a16:creationId xmlns:a16="http://schemas.microsoft.com/office/drawing/2014/main" id="{B375FC50-24B6-9AA5-7F67-F76FA74518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rydyn ni’n gwybod pa wybodaeth sy’n fwyaf defnyddiol i ni?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9" name="Problem Solving Badge">
              <a:extLst>
                <a:ext uri="{FF2B5EF4-FFF2-40B4-BE49-F238E27FC236}">
                  <a16:creationId xmlns:a16="http://schemas.microsoft.com/office/drawing/2014/main" id="{A79B6D19-76BF-5593-F2F8-5A6C8D60AB3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61053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7BE-F42E-114A-78BC-AC975D4F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50EB58BF-0095-0AA8-B529-CACAC848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A0930BD3-C0CF-6708-7C3C-AF18644C6C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 err="1">
                <a:latin typeface="Montserrat"/>
              </a:rPr>
              <a:t>Cofiwch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gyflwyno’ch</a:t>
            </a:r>
            <a:r>
              <a:rPr lang="en-US" b="1" dirty="0">
                <a:latin typeface="Montserrat"/>
              </a:rPr>
              <a:t> poster!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b="1" dirty="0">
              <a:latin typeface="Montserrat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latin typeface="Montserrat"/>
              </a:rPr>
              <a:t>Ni </a:t>
            </a:r>
            <a:r>
              <a:rPr lang="en-US" dirty="0" err="1">
                <a:latin typeface="Montserrat"/>
              </a:rPr>
              <a:t>ddylai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poster </a:t>
            </a:r>
            <a:r>
              <a:rPr lang="en-US" dirty="0" err="1">
                <a:latin typeface="Montserrat"/>
              </a:rPr>
              <a:t>fod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fwy</a:t>
            </a:r>
            <a:r>
              <a:rPr lang="en-US" dirty="0">
                <a:latin typeface="Montserrat"/>
              </a:rPr>
              <a:t> nag un </a:t>
            </a:r>
            <a:r>
              <a:rPr lang="en-US" dirty="0" err="1">
                <a:latin typeface="Montserrat"/>
              </a:rPr>
              <a:t>ochr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tudalen</a:t>
            </a:r>
            <a:r>
              <a:rPr lang="en-US" dirty="0">
                <a:latin typeface="Montserrat"/>
              </a:rPr>
              <a:t> ac </a:t>
            </a:r>
            <a:r>
              <a:rPr lang="en-US" dirty="0" err="1">
                <a:latin typeface="Montserrat"/>
              </a:rPr>
              <a:t>fe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ddylai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arddangos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cynnyrch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neu’ch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gwasanaeth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ei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gost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canfyddiadau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ymchwil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i’r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farchnad</a:t>
            </a:r>
            <a:r>
              <a:rPr lang="en-US" dirty="0">
                <a:latin typeface="Montserrat"/>
              </a:rPr>
              <a:t>, a </a:t>
            </a:r>
            <a:r>
              <a:rPr lang="en-US" dirty="0" err="1">
                <a:latin typeface="Montserrat"/>
              </a:rPr>
              <a:t>beth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sy’n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gwneud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busnes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unigryw</a:t>
            </a:r>
            <a:r>
              <a:rPr lang="en-US" dirty="0">
                <a:latin typeface="Montserrat"/>
              </a:rPr>
              <a:t>!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dirty="0">
              <a:latin typeface="Montserrat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 err="1">
                <a:latin typeface="Montserrat"/>
              </a:rPr>
              <a:t>Cyfeiriwch</a:t>
            </a:r>
            <a:r>
              <a:rPr lang="en-US" dirty="0">
                <a:latin typeface="Montserrat"/>
              </a:rPr>
              <a:t> at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canllaw</a:t>
            </a:r>
            <a:r>
              <a:rPr lang="en-US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Awgrymiadau</a:t>
            </a:r>
            <a:r>
              <a:rPr lang="en-US" b="1" dirty="0">
                <a:latin typeface="Montserrat"/>
              </a:rPr>
              <a:t> Da </a:t>
            </a:r>
            <a:r>
              <a:rPr lang="en-US" b="1" dirty="0" err="1">
                <a:latin typeface="Montserrat"/>
              </a:rPr>
              <a:t>ar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gyfer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Posteri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Gwerthu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os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bydd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angen</a:t>
            </a:r>
            <a:r>
              <a:rPr lang="en-US" dirty="0">
                <a:latin typeface="Montserrat"/>
              </a:rPr>
              <a:t>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C8F09-D37D-4138-9B9E-1C3B365D0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Cyflwynwch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 Poster </a:t>
            </a:r>
            <a:r>
              <a:rPr lang="en-GB" sz="2800" dirty="0" err="1"/>
              <a:t>Gwerthu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6" name="TT Sales Posters">
            <a:extLst>
              <a:ext uri="{FF2B5EF4-FFF2-40B4-BE49-F238E27FC236}">
                <a16:creationId xmlns:a16="http://schemas.microsoft.com/office/drawing/2014/main" id="{D1ECA131-0E76-48AA-9409-F9A2C1BC00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Overlay">
            <a:extLst>
              <a:ext uri="{FF2B5EF4-FFF2-40B4-BE49-F238E27FC236}">
                <a16:creationId xmlns:a16="http://schemas.microsoft.com/office/drawing/2014/main" id="{25E781D0-020C-E188-32C9-21B957BEF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32678"/>
            <a:ext cx="12191999" cy="6890677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Reflection">
            <a:extLst>
              <a:ext uri="{FF2B5EF4-FFF2-40B4-BE49-F238E27FC236}">
                <a16:creationId xmlns:a16="http://schemas.microsoft.com/office/drawing/2014/main" id="{D87E8F83-57A3-4854-FCBF-50EA48CCC4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05625" cy="1617825"/>
            <a:chOff x="3371100" y="5035267"/>
            <a:chExt cx="8705625" cy="1617825"/>
          </a:xfrm>
        </p:grpSpPr>
        <p:sp>
          <p:nvSpPr>
            <p:cNvPr id="9" name="Prompt">
              <a:extLst>
                <a:ext uri="{FF2B5EF4-FFF2-40B4-BE49-F238E27FC236}">
                  <a16:creationId xmlns:a16="http://schemas.microsoft.com/office/drawing/2014/main" id="{04965EB7-BE98-4B0E-5150-4B0FDF0B3F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Sut gall creadigrwydd gyfrannu at eich broliant gwerthu?</a:t>
              </a:r>
              <a:endParaRPr lang="en-US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0" name="Creativity Badge">
              <a:extLst>
                <a:ext uri="{FF2B5EF4-FFF2-40B4-BE49-F238E27FC236}">
                  <a16:creationId xmlns:a16="http://schemas.microsoft.com/office/drawing/2014/main" id="{3D0D45F6-73F4-9EB3-9CCC-CDAA1FB9AFF6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30875" y="5207242"/>
              <a:ext cx="1445850" cy="1445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956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ill Badges">
            <a:extLst>
              <a:ext uri="{FF2B5EF4-FFF2-40B4-BE49-F238E27FC236}">
                <a16:creationId xmlns:a16="http://schemas.microsoft.com/office/drawing/2014/main" id="{70E8AFD7-D808-CC37-E95A-58A79E6D84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50" y="5595584"/>
            <a:ext cx="7807307" cy="979669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63ADE78F-0128-5E5F-2E67-7584F02780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2367214"/>
            <a:ext cx="7807307" cy="403358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cadw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trywydd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gwariant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penderfynu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hysbysebu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hyrwyddo’ch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digwyddiad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gwerthu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gorffen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cynnyrch</a:t>
            </a:r>
            <a:r>
              <a:rPr lang="en-US" sz="1800" dirty="0">
                <a:latin typeface="+mj-lt"/>
              </a:rPr>
              <a:t> neu </a:t>
            </a:r>
            <a:r>
              <a:rPr lang="en-US" sz="1800" dirty="0" err="1">
                <a:latin typeface="+mj-lt"/>
              </a:rPr>
              <a:t>wasanaeth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yn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barod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werthu</a:t>
            </a:r>
            <a:r>
              <a:rPr lang="en-US" sz="1800" dirty="0">
                <a:latin typeface="+mj-lt"/>
              </a:rPr>
              <a:t>!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cynnig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Gystadleuaeth</a:t>
            </a:r>
            <a:r>
              <a:rPr lang="en-US" sz="1800" b="1" dirty="0">
                <a:latin typeface="+mj-lt"/>
              </a:rPr>
              <a:t> Poster </a:t>
            </a:r>
            <a:r>
              <a:rPr lang="en-US" sz="1800" b="1" dirty="0" err="1">
                <a:latin typeface="+mj-lt"/>
              </a:rPr>
              <a:t>Gwerthu</a:t>
            </a:r>
            <a:r>
              <a:rPr lang="en-US" sz="1800" b="1" dirty="0">
                <a:latin typeface="+mj-lt"/>
              </a:rPr>
              <a:t>!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datblygu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sgiliau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hanfodol</a:t>
            </a:r>
            <a:r>
              <a:rPr lang="en-US" sz="18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BF2B67-122C-07A8-182E-342070B28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Crynhoi</a:t>
            </a:r>
            <a:r>
              <a:rPr lang="en-US" dirty="0"/>
              <a:t> </a:t>
            </a:r>
            <a:r>
              <a:rPr lang="en-US" dirty="0" err="1"/>
              <a:t>Wythnos</a:t>
            </a:r>
            <a:r>
              <a:rPr lang="en-US" dirty="0"/>
              <a:t> 3</a:t>
            </a:r>
          </a:p>
        </p:txBody>
      </p:sp>
      <p:pic>
        <p:nvPicPr>
          <p:cNvPr id="5" name="Arrow Frame">
            <a:extLst>
              <a:ext uri="{FF2B5EF4-FFF2-40B4-BE49-F238E27FC236}">
                <a16:creationId xmlns:a16="http://schemas.microsoft.com/office/drawing/2014/main" id="{67A60634-55BA-E19A-D86A-74066AAC44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38" y="772581"/>
            <a:ext cx="1842237" cy="2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C7B4C824-9D8D-3878-6B6D-C596E34A94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3125" y="4526230"/>
            <a:ext cx="7905749" cy="71490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iawn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rydych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chi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wedi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cwblhau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Wythnos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! </a:t>
            </a:r>
          </a:p>
        </p:txBody>
      </p:sp>
      <p:pic>
        <p:nvPicPr>
          <p:cNvPr id="8" name="Tick" descr="A blue and yellow check mark&#10;&#10;Description automatically generated">
            <a:extLst>
              <a:ext uri="{FF2B5EF4-FFF2-40B4-BE49-F238E27FC236}">
                <a16:creationId xmlns:a16="http://schemas.microsoft.com/office/drawing/2014/main" id="{AE28C154-3333-75D0-29A3-32F9EADF20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5" y="293296"/>
            <a:ext cx="3917724" cy="391772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7204DF9-3176-DC0C-7269-891337C921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134" y="3193843"/>
            <a:ext cx="8617025" cy="1255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CWBLHAWYD</a:t>
            </a:r>
          </a:p>
        </p:txBody>
      </p:sp>
    </p:spTree>
    <p:extLst>
      <p:ext uri="{BB962C8B-B14F-4D97-AF65-F5344CB8AC3E}">
        <p14:creationId xmlns:p14="http://schemas.microsoft.com/office/powerpoint/2010/main" val="139549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">
      <a:dk1>
        <a:srgbClr val="032F3C"/>
      </a:dk1>
      <a:lt1>
        <a:sysClr val="window" lastClr="FFFFFF"/>
      </a:lt1>
      <a:dk2>
        <a:srgbClr val="B8BF0D"/>
      </a:dk2>
      <a:lt2>
        <a:srgbClr val="03783D"/>
      </a:lt2>
      <a:accent1>
        <a:srgbClr val="FD8204"/>
      </a:accent1>
      <a:accent2>
        <a:srgbClr val="E60088"/>
      </a:accent2>
      <a:accent3>
        <a:srgbClr val="87319A"/>
      </a:accent3>
      <a:accent4>
        <a:srgbClr val="0032A0"/>
      </a:accent4>
      <a:accent5>
        <a:srgbClr val="3285F3"/>
      </a:accent5>
      <a:accent6>
        <a:srgbClr val="00AEEF"/>
      </a:accent6>
      <a:hlink>
        <a:srgbClr val="00AEEF"/>
      </a:hlink>
      <a:folHlink>
        <a:srgbClr val="00AEEF"/>
      </a:folHlink>
    </a:clrScheme>
    <a:fontScheme name="A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8c0ba40-820f-4126-b1a8-b068955cd419" xsi:nil="true"/>
    <SharedWithUsers xmlns="2abebb83-cf53-4fdf-a500-739cef3c54c9">
      <UserInfo>
        <DisplayName/>
        <AccountId xsi:nil="true"/>
        <AccountType/>
      </UserInfo>
    </SharedWithUsers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8" ma:contentTypeDescription="Create a new document." ma:contentTypeScope="" ma:versionID="922dfb85b185f45c58bf688107e3b292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2d3ba56140c5fe4c65807341dc3736d4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CCA92-9A55-4B20-8267-80081F580CC0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8774D8-73CF-4FD5-B1BF-A248BD3BB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26BCE0-E842-46DE-AC7C-5F6C8B0AF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c0ba40-820f-4126-b1a8-b068955cd419"/>
    <ds:schemaRef ds:uri="2abebb83-cf53-4fdf-a500-739cef3c5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TEMPLATE_10X PPT</Template>
  <TotalTime>0</TotalTime>
  <Words>1370</Words>
  <Application>Microsoft Office PowerPoint</Application>
  <PresentationFormat>Widescreen</PresentationFormat>
  <Paragraphs>150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</vt:lpstr>
      <vt:lpstr>Montserrat </vt:lpstr>
      <vt:lpstr>Montserrat ExtraBold</vt:lpstr>
      <vt:lpstr>Montserrat Medium</vt:lpstr>
      <vt:lpstr>Poppins</vt:lpstr>
      <vt:lpstr>Poppins ExtraBold</vt:lpstr>
      <vt:lpstr>Office Theme</vt:lpstr>
      <vt:lpstr>Wythnos 3 Dal Ati</vt:lpstr>
      <vt:lpstr>Daliwch Ati!</vt:lpstr>
      <vt:lpstr>Daliwch Ati!</vt:lpstr>
      <vt:lpstr>Yn Barod i Werthu?</vt:lpstr>
      <vt:lpstr>Hysbysebu</vt:lpstr>
      <vt:lpstr>Cyflwynwch eich Poster Gwerthu!</vt:lpstr>
      <vt:lpstr>Crynhoi Wythnos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Stewart</dc:creator>
  <cp:lastModifiedBy>David Stewart</cp:lastModifiedBy>
  <cp:revision>1</cp:revision>
  <dcterms:created xsi:type="dcterms:W3CDTF">2023-10-31T07:40:39Z</dcterms:created>
  <dcterms:modified xsi:type="dcterms:W3CDTF">2025-02-26T16:36:58Z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activity">
    <vt:lpwstr>{"FileActivityType":"6","FileActivityTimeStamp":"2023-11-23T08:10:16.383Z","FileActivityUsersOnPage":[{"DisplayName":"David Stewart","Id":"david.stewart@y-e.org.uk"}],"FileActivityNavigationId":null}</vt:lpwstr>
  </property>
  <property fmtid="{D5CDD505-2E9C-101B-9397-08002B2CF9AE}" pid="5" name="_ExtendedDescription">
    <vt:lpwstr/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